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7"/>
  </p:notesMasterIdLst>
  <p:sldIdLst>
    <p:sldId id="256" r:id="rId2"/>
    <p:sldId id="257" r:id="rId3"/>
    <p:sldId id="258" r:id="rId4"/>
    <p:sldId id="259" r:id="rId5"/>
    <p:sldId id="260" r:id="rId6"/>
    <p:sldId id="262" r:id="rId7"/>
    <p:sldId id="261" r:id="rId8"/>
    <p:sldId id="264" r:id="rId9"/>
    <p:sldId id="265" r:id="rId10"/>
    <p:sldId id="266" r:id="rId11"/>
    <p:sldId id="269" r:id="rId12"/>
    <p:sldId id="280" r:id="rId13"/>
    <p:sldId id="273" r:id="rId14"/>
    <p:sldId id="272" r:id="rId15"/>
    <p:sldId id="263" r:id="rId16"/>
    <p:sldId id="279" r:id="rId17"/>
    <p:sldId id="276" r:id="rId18"/>
    <p:sldId id="281" r:id="rId19"/>
    <p:sldId id="282" r:id="rId20"/>
    <p:sldId id="270" r:id="rId21"/>
    <p:sldId id="278" r:id="rId22"/>
    <p:sldId id="271" r:id="rId23"/>
    <p:sldId id="274" r:id="rId24"/>
    <p:sldId id="275" r:id="rId25"/>
    <p:sldId id="277" r:id="rId26"/>
  </p:sldIdLst>
  <p:sldSz cx="9144000" cy="5143500" type="screen16x9"/>
  <p:notesSz cx="6858000" cy="9144000"/>
  <p:embeddedFontLst>
    <p:embeddedFont>
      <p:font typeface="Black Han Sans" panose="020B0604020202020204" charset="-127"/>
      <p:regular r:id="rId28"/>
    </p:embeddedFont>
    <p:embeddedFont>
      <p:font typeface="Barlow SemiBold" panose="00000700000000000000" pitchFamily="2" charset="0"/>
      <p:regular r:id="rId29"/>
      <p:bold r:id="rId30"/>
      <p:italic r:id="rId31"/>
      <p:boldItalic r:id="rId32"/>
    </p:embeddedFont>
    <p:embeddedFont>
      <p:font typeface="Bebas Neue" panose="020B0606020202050201" pitchFamily="34" charset="0"/>
      <p:regular r:id="rId33"/>
    </p:embeddedFont>
    <p:embeddedFont>
      <p:font typeface="Commissioner ExtraBold" charset="0"/>
      <p:bold r:id="rId34"/>
    </p:embeddedFont>
    <p:embeddedFont>
      <p:font typeface="Francois One" panose="020B0604020202020204" charset="0"/>
      <p:regular r:id="rId35"/>
    </p:embeddedFont>
    <p:embeddedFont>
      <p:font typeface="Lato" panose="020F0502020204030203" pitchFamily="34"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Red Hat Display" panose="020B060402020202020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Syne" panose="020B0604020202020204" charset="0"/>
      <p:regular r:id="rId52"/>
      <p:bold r:id="rId53"/>
    </p:embeddedFont>
    <p:embeddedFont>
      <p:font typeface="Syne SemiBold"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75" autoAdjust="0"/>
  </p:normalViewPr>
  <p:slideViewPr>
    <p:cSldViewPr snapToGrid="0">
      <p:cViewPr>
        <p:scale>
          <a:sx n="125" d="100"/>
          <a:sy n="125" d="100"/>
        </p:scale>
        <p:origin x="520" y="60"/>
      </p:cViewPr>
      <p:guideLst>
        <p:guide orient="horz" pos="1620"/>
        <p:guide pos="2880"/>
      </p:guideLst>
    </p:cSldViewPr>
  </p:slideViewPr>
  <p:notesTextViewPr>
    <p:cViewPr>
      <p:scale>
        <a:sx n="1" d="1"/>
        <a:sy n="1" d="1"/>
      </p:scale>
      <p:origin x="0" y="0"/>
    </p:cViewPr>
  </p:notesTextViewPr>
  <p:notesViewPr>
    <p:cSldViewPr snapToGrid="0">
      <p:cViewPr varScale="1">
        <p:scale>
          <a:sx n="88" d="100"/>
          <a:sy n="88" d="100"/>
        </p:scale>
        <p:origin x="3052"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171450" algn="l" rtl="0">
              <a:lnSpc>
                <a:spcPct val="150000"/>
              </a:lnSpc>
              <a:spcBef>
                <a:spcPts val="0"/>
              </a:spcBef>
              <a:spcAft>
                <a:spcPts val="0"/>
              </a:spcAft>
              <a:buSzPts val="1800"/>
              <a:buFont typeface="Arial" panose="020B0604020202020204" pitchFamily="34" charset="0"/>
              <a:buChar char="•"/>
            </a:pPr>
            <a:r>
              <a:rPr lang="en-US" dirty="0"/>
              <a:t>Design a User Friendly Interface that allows easy access to user information </a:t>
            </a:r>
          </a:p>
          <a:p>
            <a:pPr marL="285750" lvl="0" indent="-171450" algn="l" rtl="0">
              <a:lnSpc>
                <a:spcPct val="150000"/>
              </a:lnSpc>
              <a:spcBef>
                <a:spcPts val="0"/>
              </a:spcBef>
              <a:spcAft>
                <a:spcPts val="0"/>
              </a:spcAft>
              <a:buSzPts val="1800"/>
              <a:buFont typeface="Arial" panose="020B0604020202020204" pitchFamily="34" charset="0"/>
              <a:buChar char="•"/>
            </a:pPr>
            <a:r>
              <a:rPr lang="en-US" dirty="0"/>
              <a:t>Benefit the user in what information is given </a:t>
            </a:r>
          </a:p>
          <a:p>
            <a:pPr marL="285750" lvl="0" indent="-171450" algn="l" rtl="0">
              <a:lnSpc>
                <a:spcPct val="150000"/>
              </a:lnSpc>
              <a:spcBef>
                <a:spcPts val="0"/>
              </a:spcBef>
              <a:spcAft>
                <a:spcPts val="0"/>
              </a:spcAft>
              <a:buSzPts val="1800"/>
              <a:buFont typeface="Arial" panose="020B0604020202020204" pitchFamily="34" charset="0"/>
              <a:buChar char="•"/>
            </a:pPr>
            <a:r>
              <a:rPr lang="en-US" dirty="0"/>
              <a:t>Data standardization is how we create a standard method of creating, sharing and securing data</a:t>
            </a:r>
          </a:p>
          <a:p>
            <a:pPr marL="285750" lvl="0" indent="-171450" algn="l" rtl="0">
              <a:lnSpc>
                <a:spcPct val="150000"/>
              </a:lnSpc>
              <a:spcBef>
                <a:spcPts val="0"/>
              </a:spcBef>
              <a:spcAft>
                <a:spcPts val="0"/>
              </a:spcAft>
              <a:buSzPts val="1800"/>
              <a:buFont typeface="Arial" panose="020B0604020202020204" pitchFamily="34" charset="0"/>
              <a:buChar char="•"/>
            </a:pPr>
            <a:r>
              <a:rPr lang="en-US" dirty="0"/>
              <a:t>Interconnectivity: to what extent  can our health care data go so we, our community, our state, and our region can benefit from it.</a:t>
            </a:r>
          </a:p>
          <a:p>
            <a:pPr marL="171450" lvl="0" indent="-171450" algn="l" rtl="0">
              <a:spcBef>
                <a:spcPts val="0"/>
              </a:spcBef>
              <a:spcAft>
                <a:spcPts val="0"/>
              </a:spcAft>
              <a:buFont typeface="Arial" panose="020B0604020202020204" pitchFamily="34" charset="0"/>
              <a:buChar char="•"/>
            </a:pPr>
            <a:r>
              <a:rPr lang="en-US" dirty="0"/>
              <a:t>Convenience entails user experience and how the user will interact effectively with the interface </a:t>
            </a:r>
          </a:p>
          <a:p>
            <a:pPr marL="171450" lvl="0" indent="-171450" algn="l" rtl="0">
              <a:spcBef>
                <a:spcPts val="0"/>
              </a:spcBef>
              <a:spcAft>
                <a:spcPts val="0"/>
              </a:spcAft>
              <a:buFont typeface="Arial" panose="020B0604020202020204" pitchFamily="34" charset="0"/>
              <a:buChar char="•"/>
            </a:pPr>
            <a:r>
              <a:rPr lang="en-US" dirty="0"/>
              <a:t>Policy and Accountability to us means ensuring both user and policy maker completely secure data transition</a:t>
            </a:r>
          </a:p>
          <a:p>
            <a:pPr marL="171450" lvl="0" indent="-171450" algn="l" rtl="0">
              <a:spcBef>
                <a:spcPts val="0"/>
              </a:spcBef>
              <a:spcAft>
                <a:spcPts val="0"/>
              </a:spcAft>
              <a:buFont typeface="Arial" panose="020B0604020202020204" pitchFamily="34" charset="0"/>
              <a:buChar char="•"/>
            </a:pPr>
            <a:r>
              <a:rPr lang="en-US" dirty="0"/>
              <a:t>API support: Whats the feasibility of implementing API support under the design perspective of this </a:t>
            </a:r>
            <a:r>
              <a:rPr lang="en-US" dirty="0" err="1"/>
              <a:t>challange</a:t>
            </a: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4d7254fc0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4d7254fc0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867615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14d7254fc0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14d7254fc0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Fatma ) In </a:t>
            </a:r>
            <a:r>
              <a:rPr lang="en-US" dirty="0"/>
              <a:t>addition to these modes of authentication, every design choice that we went forward with we put a lot of intention for it to be interoperable. Of course, we cant overlook the security authentication or the log in factor of our interface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like our medical records, our log in data is useful to tracking variety factors  such as frequency in which a user logs into their interface. Ranking the top 10 healthcare interoperability friendly nations the US fails to make the rank. Of course can attribute this to the fact that there is no uniform health system. So the question becomes how do we create such uniformity in an institution that does not support it, comes in EID.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14d7254fc0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14d7254fc0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it comes to your Health Records  , While beginning with you and your HCP the extent of where it reaches goes beyond your knowledge ,  yes even with HiPPA regulations . Our challenge here is how do we approach this from a user Centic perspective how do we promote data standardization  though the lens of interconnectivity , convenience , accountability , and policy..</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14d7254fc0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14d7254fc0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14d7254fc0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14d7254fc0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d9c67055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d9c67055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14d7254fc0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14d7254fc0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14d7254fc0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14d7254fc0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Options of Connected Health Devices </a:t>
            </a:r>
          </a:p>
          <a:p>
            <a:pPr marL="285750" indent="-285750">
              <a:buFont typeface="Arial" panose="020B0604020202020204" pitchFamily="34" charset="0"/>
              <a:buChar char="•"/>
            </a:pPr>
            <a:r>
              <a:rPr lang="en-US" dirty="0"/>
              <a:t>Fit Bit</a:t>
            </a:r>
          </a:p>
          <a:p>
            <a:pPr marL="285750" indent="-285750">
              <a:buFont typeface="Arial" panose="020B0604020202020204" pitchFamily="34" charset="0"/>
              <a:buChar char="•"/>
            </a:pPr>
            <a:r>
              <a:rPr lang="en-US" dirty="0"/>
              <a:t>Smart Watch </a:t>
            </a:r>
          </a:p>
          <a:p>
            <a:pPr marL="285750" indent="-285750">
              <a:buFont typeface="Arial" panose="020B0604020202020204" pitchFamily="34" charset="0"/>
              <a:buChar char="•"/>
            </a:pPr>
            <a:r>
              <a:rPr lang="en-US" dirty="0"/>
              <a:t>Smart Car</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14d7254fc0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14d7254fc0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ChallengeHCP</a:t>
            </a:r>
            <a:r>
              <a:rPr lang="en-US" dirty="0"/>
              <a:t> faces.</a:t>
            </a:r>
          </a:p>
          <a:p>
            <a:r>
              <a:rPr lang="en-US" b="1" dirty="0"/>
              <a:t>- Data Standardization </a:t>
            </a:r>
            <a:endParaRPr lang="en-US" dirty="0"/>
          </a:p>
          <a:p>
            <a:r>
              <a:rPr lang="en-US" dirty="0"/>
              <a:t>&gt; coding systems , communication protocols, integrating patient data across different systems.</a:t>
            </a:r>
          </a:p>
          <a:p>
            <a:r>
              <a:rPr lang="en-US" b="1" dirty="0"/>
              <a:t>- Data security </a:t>
            </a:r>
            <a:endParaRPr lang="en-US" dirty="0"/>
          </a:p>
          <a:p>
            <a:r>
              <a:rPr lang="en-US" dirty="0"/>
              <a:t>&gt;  Exchange between different health systems and organizations   Security Concerns .</a:t>
            </a:r>
          </a:p>
          <a:p>
            <a:r>
              <a:rPr lang="en-US" dirty="0"/>
              <a:t>-</a:t>
            </a:r>
            <a:r>
              <a:rPr lang="en-US" b="1" dirty="0"/>
              <a:t>Compatibility</a:t>
            </a:r>
            <a:endParaRPr lang="en-US" dirty="0"/>
          </a:p>
          <a:p>
            <a:r>
              <a:rPr lang="en-US" dirty="0"/>
              <a:t>&gt;Healthcare systems compatibility API (tech platforms , communication protocols ,data formats )</a:t>
            </a:r>
          </a:p>
          <a:p>
            <a:r>
              <a:rPr lang="en-US" dirty="0"/>
              <a:t>-</a:t>
            </a:r>
            <a:r>
              <a:rPr lang="en-US" b="1" dirty="0"/>
              <a:t>HIPPA Regulations </a:t>
            </a:r>
            <a:endParaRPr lang="en-US" dirty="0"/>
          </a:p>
          <a:p>
            <a:r>
              <a:rPr lang="en-US" b="1" dirty="0"/>
              <a:t>-cost Interoperability</a:t>
            </a:r>
            <a:endParaRPr lang="en-US" dirty="0"/>
          </a:p>
          <a:p>
            <a:r>
              <a:rPr lang="en-US" dirty="0"/>
              <a:t>&gt;Shared costs</a:t>
            </a:r>
          </a:p>
          <a:p>
            <a:r>
              <a:rPr lang="en-US" b="1" dirty="0"/>
              <a:t>-Resistance to change</a:t>
            </a:r>
            <a:endParaRPr lang="en-US" dirty="0"/>
          </a:p>
          <a:p>
            <a:r>
              <a:rPr lang="en-US" dirty="0"/>
              <a:t>On healthy</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14d7254fc0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14d7254fc0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Despite generating a proverbial waterhose of health data, individuals may still find themselves in a drought of information when it comes to essential institutions that are critical to their well-being and that of their nation.</a:t>
            </a:r>
            <a:endParaRPr sz="12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 In comes Healthcare Interoperability… Here is the deal , When it comes to a list of nations The US fails to even rank in the countries that are working to establish health interoperability.</a:t>
            </a:r>
            <a:endParaRPr>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4d7254fc0_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14d7254fc0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are just a small common Forms of health data that is used to define your  visit  to your doctor  or specialist at any given time.</a:t>
            </a:r>
            <a:endParaRPr dirty="0"/>
          </a:p>
          <a:p>
            <a:pPr marL="1371600" lvl="1" indent="-317500" algn="l" rtl="0">
              <a:spcBef>
                <a:spcPts val="0"/>
              </a:spcBef>
              <a:spcAft>
                <a:spcPts val="0"/>
              </a:spcAft>
              <a:buSzPts val="1400"/>
              <a:buChar char="-"/>
            </a:pPr>
            <a:r>
              <a:rPr lang="en" dirty="0"/>
              <a:t>Imagine being asked a question english  being expected to answer in four languages that nobody speaks. Well that is the challenge HCP, insurance companies and federal health institutions face daily.</a:t>
            </a:r>
            <a:endParaRPr dirty="0"/>
          </a:p>
          <a:p>
            <a:pPr marL="0" lvl="0" indent="0" algn="l" rtl="0">
              <a:spcBef>
                <a:spcPts val="0"/>
              </a:spcBef>
              <a:spcAft>
                <a:spcPts val="0"/>
              </a:spcAft>
              <a:buNone/>
            </a:pPr>
            <a:r>
              <a:rPr lang="en" dirty="0"/>
              <a:t>- Policy and regulations in place protect Patient data , but what does that really mean , how can policy makers create a synthax for a language they don't even speak .</a:t>
            </a:r>
            <a:endParaRPr dirty="0"/>
          </a:p>
          <a:p>
            <a:pPr marL="0" lvl="0" indent="0" algn="l" rtl="0">
              <a:spcBef>
                <a:spcPts val="0"/>
              </a:spcBef>
              <a:spcAft>
                <a:spcPts val="0"/>
              </a:spcAft>
              <a:buNone/>
            </a:pPr>
            <a:r>
              <a:rPr lang="en" dirty="0"/>
              <a:t>		-  What good is your hippa law when you don't really understand what you are really protecting.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Security of  data is important and crucial to efficacy of data in its exchange .</a:t>
            </a:r>
            <a:endParaRPr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15000"/>
              </a:lnSpc>
              <a:spcBef>
                <a:spcPts val="0"/>
              </a:spcBef>
              <a:spcAft>
                <a:spcPts val="0"/>
              </a:spcAft>
              <a:buClr>
                <a:srgbClr val="333333"/>
              </a:buClr>
              <a:buSzPts val="1200"/>
              <a:buFont typeface="Lato"/>
              <a:buAutoNum type="arabicParenR"/>
              <a:tabLst/>
              <a:defRPr/>
            </a:pPr>
            <a:r>
              <a:rPr lang="en-US" sz="1200" dirty="0">
                <a:solidFill>
                  <a:srgbClr val="333333"/>
                </a:solidFill>
              </a:rPr>
              <a:t>, every individual is entitled to their personal health information </a:t>
            </a:r>
          </a:p>
          <a:p>
            <a:pPr marL="457200" lvl="0" indent="-304800" algn="l" rtl="0">
              <a:lnSpc>
                <a:spcPct val="115000"/>
              </a:lnSpc>
              <a:spcBef>
                <a:spcPts val="0"/>
              </a:spcBef>
              <a:spcAft>
                <a:spcPts val="0"/>
              </a:spcAft>
              <a:buClr>
                <a:srgbClr val="333333"/>
              </a:buClr>
              <a:buSzPts val="1200"/>
              <a:buFont typeface="Lato"/>
              <a:buAutoNum type="arabicParenR"/>
            </a:pPr>
            <a:endParaRPr lang="en-US" sz="1200" dirty="0">
              <a:solidFill>
                <a:srgbClr val="333333"/>
              </a:solidFill>
              <a:latin typeface="Lato"/>
              <a:ea typeface="Lato"/>
              <a:cs typeface="Lato"/>
              <a:sym typeface="Lato"/>
            </a:endParaRPr>
          </a:p>
          <a:p>
            <a:pPr marL="0" lvl="0" indent="0" algn="l" rtl="0">
              <a:spcBef>
                <a:spcPts val="1000"/>
              </a:spcBef>
              <a:spcAft>
                <a:spcPts val="0"/>
              </a:spcAft>
              <a:buNone/>
            </a:pPr>
            <a:r>
              <a:rPr lang="en-US" dirty="0"/>
              <a:t>2) </a:t>
            </a:r>
            <a:r>
              <a:rPr lang="en-US" sz="1100" dirty="0">
                <a:solidFill>
                  <a:srgbClr val="333333"/>
                </a:solidFill>
              </a:rPr>
              <a:t>is working to develop different tools that allow individuals to easily access their health data</a:t>
            </a:r>
            <a:r>
              <a:rPr lang="en-US" dirty="0">
                <a:solidFill>
                  <a:srgbClr val="333333"/>
                </a:solidFill>
              </a:rPr>
              <a:t>.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Health care providers and insurance companies ensure that every patient has access to their personal information in regards to their health. </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0625" y="4473225"/>
            <a:ext cx="4115987" cy="769394"/>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65275" y="-156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36925" y="-5398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95726">
            <a:off x="-130622" y="3655115"/>
            <a:ext cx="2199510" cy="1987525"/>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44234">
            <a:off x="6088289" y="3622766"/>
            <a:ext cx="3520410" cy="179935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250" y="-738525"/>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0479">
            <a:off x="48915" y="-222860"/>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98900" y="3115900"/>
            <a:ext cx="2290125" cy="220645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lvl1pPr marL="0" marR="0" lvl="0" indent="0" algn="l" rtl="0">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762900" y="3607600"/>
            <a:ext cx="3563100" cy="294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p:nvPr/>
        </p:nvSpPr>
        <p:spPr>
          <a:xfrm>
            <a:off x="2794625" y="4306375"/>
            <a:ext cx="4747219" cy="887388"/>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rot="5400000">
            <a:off x="-471136" y="3834293"/>
            <a:ext cx="2246179" cy="1460600"/>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flipH="1">
            <a:off x="-30975" y="-39975"/>
            <a:ext cx="3514322" cy="226390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6772625" y="390032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txBox="1">
            <a:spLocks noGrp="1"/>
          </p:cNvSpPr>
          <p:nvPr>
            <p:ph type="title" hasCustomPrompt="1"/>
          </p:nvPr>
        </p:nvSpPr>
        <p:spPr>
          <a:xfrm>
            <a:off x="3925525" y="1406850"/>
            <a:ext cx="4551900" cy="19635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4" name="Google Shape;74;p11"/>
          <p:cNvSpPr txBox="1">
            <a:spLocks noGrp="1"/>
          </p:cNvSpPr>
          <p:nvPr>
            <p:ph type="subTitle" idx="1"/>
          </p:nvPr>
        </p:nvSpPr>
        <p:spPr>
          <a:xfrm>
            <a:off x="3927157" y="3342625"/>
            <a:ext cx="45486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6"/>
        <p:cNvGrpSpPr/>
        <p:nvPr/>
      </p:nvGrpSpPr>
      <p:grpSpPr>
        <a:xfrm>
          <a:off x="0" y="0"/>
          <a:ext cx="0" cy="0"/>
          <a:chOff x="0" y="0"/>
          <a:chExt cx="0" cy="0"/>
        </a:xfrm>
      </p:grpSpPr>
      <p:sp>
        <p:nvSpPr>
          <p:cNvPr id="77" name="Google Shape;77;p13"/>
          <p:cNvSpPr/>
          <p:nvPr/>
        </p:nvSpPr>
        <p:spPr>
          <a:xfrm>
            <a:off x="7916175" y="4193400"/>
            <a:ext cx="1538510" cy="10004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213009" y="3380700"/>
            <a:ext cx="1000431" cy="2971193"/>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81475" y="-849132"/>
            <a:ext cx="2789405" cy="2016024"/>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377925" y="396547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3" hasCustomPrompt="1"/>
          </p:nvPr>
        </p:nvSpPr>
        <p:spPr>
          <a:xfrm>
            <a:off x="815358" y="16473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6" hasCustomPrompt="1"/>
          </p:nvPr>
        </p:nvSpPr>
        <p:spPr>
          <a:xfrm>
            <a:off x="813816" y="31728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3"/>
          <p:cNvSpPr txBox="1">
            <a:spLocks noGrp="1"/>
          </p:cNvSpPr>
          <p:nvPr>
            <p:ph type="subTitle" idx="8"/>
          </p:nvPr>
        </p:nvSpPr>
        <p:spPr>
          <a:xfrm>
            <a:off x="5685928" y="2304288"/>
            <a:ext cx="274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9" hasCustomPrompt="1"/>
          </p:nvPr>
        </p:nvSpPr>
        <p:spPr>
          <a:xfrm>
            <a:off x="4829393" y="1647361"/>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1" name="Google Shape;91;p13"/>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subTitle" idx="14"/>
          </p:nvPr>
        </p:nvSpPr>
        <p:spPr>
          <a:xfrm>
            <a:off x="5685928" y="3849660"/>
            <a:ext cx="27441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5" hasCustomPrompt="1"/>
          </p:nvPr>
        </p:nvSpPr>
        <p:spPr>
          <a:xfrm>
            <a:off x="4829393" y="3172856"/>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94"/>
        <p:cNvGrpSpPr/>
        <p:nvPr/>
      </p:nvGrpSpPr>
      <p:grpSpPr>
        <a:xfrm>
          <a:off x="0" y="0"/>
          <a:ext cx="0" cy="0"/>
          <a:chOff x="0" y="0"/>
          <a:chExt cx="0" cy="0"/>
        </a:xfrm>
      </p:grpSpPr>
      <p:sp>
        <p:nvSpPr>
          <p:cNvPr id="95" name="Google Shape;95;p14"/>
          <p:cNvSpPr/>
          <p:nvPr/>
        </p:nvSpPr>
        <p:spPr>
          <a:xfrm rot="10800000">
            <a:off x="7126268" y="-29887"/>
            <a:ext cx="2117712" cy="1377063"/>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10800000">
            <a:off x="-3093192" y="2632759"/>
            <a:ext cx="4684127" cy="3017491"/>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rot="10800000">
            <a:off x="-3346390" y="1967594"/>
            <a:ext cx="5871840" cy="3682656"/>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a:spLocks noGrp="1"/>
          </p:cNvSpPr>
          <p:nvPr>
            <p:ph type="title"/>
          </p:nvPr>
        </p:nvSpPr>
        <p:spPr>
          <a:xfrm>
            <a:off x="1595700" y="3157300"/>
            <a:ext cx="5952600" cy="3744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sz="2100" b="1">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4"/>
          <p:cNvSpPr txBox="1">
            <a:spLocks noGrp="1"/>
          </p:cNvSpPr>
          <p:nvPr>
            <p:ph type="subTitle" idx="1"/>
          </p:nvPr>
        </p:nvSpPr>
        <p:spPr>
          <a:xfrm>
            <a:off x="1595700" y="1611800"/>
            <a:ext cx="5951400" cy="1293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sz="2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00"/>
        <p:cNvGrpSpPr/>
        <p:nvPr/>
      </p:nvGrpSpPr>
      <p:grpSpPr>
        <a:xfrm>
          <a:off x="0" y="0"/>
          <a:ext cx="0" cy="0"/>
          <a:chOff x="0" y="0"/>
          <a:chExt cx="0" cy="0"/>
        </a:xfrm>
      </p:grpSpPr>
      <p:sp>
        <p:nvSpPr>
          <p:cNvPr id="101" name="Google Shape;101;p15"/>
          <p:cNvSpPr/>
          <p:nvPr/>
        </p:nvSpPr>
        <p:spPr>
          <a:xfrm rot="10800000" flipH="1">
            <a:off x="6726600" y="-233325"/>
            <a:ext cx="2947210" cy="1506323"/>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rot="10800000" flipH="1">
            <a:off x="-798250" y="3199269"/>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rot="10369521" flipH="1">
            <a:off x="-177835" y="3407852"/>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rot="10800000" flipH="1">
            <a:off x="7318425" y="-149877"/>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a:spLocks noGrp="1"/>
          </p:cNvSpPr>
          <p:nvPr>
            <p:ph type="title"/>
          </p:nvPr>
        </p:nvSpPr>
        <p:spPr>
          <a:xfrm>
            <a:off x="2140950" y="1473238"/>
            <a:ext cx="4864500" cy="800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06" name="Google Shape;106;p15"/>
          <p:cNvSpPr txBox="1">
            <a:spLocks noGrp="1"/>
          </p:cNvSpPr>
          <p:nvPr>
            <p:ph type="subTitle" idx="1"/>
          </p:nvPr>
        </p:nvSpPr>
        <p:spPr>
          <a:xfrm>
            <a:off x="2138550" y="2361274"/>
            <a:ext cx="4866900" cy="1255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07"/>
        <p:cNvGrpSpPr/>
        <p:nvPr/>
      </p:nvGrpSpPr>
      <p:grpSpPr>
        <a:xfrm>
          <a:off x="0" y="0"/>
          <a:ext cx="0" cy="0"/>
          <a:chOff x="0" y="0"/>
          <a:chExt cx="0" cy="0"/>
        </a:xfrm>
      </p:grpSpPr>
      <p:sp>
        <p:nvSpPr>
          <p:cNvPr id="108" name="Google Shape;108;p16"/>
          <p:cNvSpPr/>
          <p:nvPr/>
        </p:nvSpPr>
        <p:spPr>
          <a:xfrm>
            <a:off x="-21275" y="-60700"/>
            <a:ext cx="2635657" cy="1136802"/>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rot="10800000">
            <a:off x="6034253" y="4475810"/>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txBox="1">
            <a:spLocks noGrp="1"/>
          </p:cNvSpPr>
          <p:nvPr>
            <p:ph type="title"/>
          </p:nvPr>
        </p:nvSpPr>
        <p:spPr>
          <a:xfrm>
            <a:off x="776299"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6"/>
          <p:cNvSpPr txBox="1">
            <a:spLocks noGrp="1"/>
          </p:cNvSpPr>
          <p:nvPr>
            <p:ph type="subTitle" idx="1"/>
          </p:nvPr>
        </p:nvSpPr>
        <p:spPr>
          <a:xfrm>
            <a:off x="778249" y="3718907"/>
            <a:ext cx="23094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2" name="Google Shape;112;p16"/>
          <p:cNvSpPr txBox="1">
            <a:spLocks noGrp="1"/>
          </p:cNvSpPr>
          <p:nvPr>
            <p:ph type="title" idx="2"/>
          </p:nvPr>
        </p:nvSpPr>
        <p:spPr>
          <a:xfrm>
            <a:off x="3415350"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6"/>
          <p:cNvSpPr txBox="1">
            <a:spLocks noGrp="1"/>
          </p:cNvSpPr>
          <p:nvPr>
            <p:ph type="subTitle" idx="3"/>
          </p:nvPr>
        </p:nvSpPr>
        <p:spPr>
          <a:xfrm>
            <a:off x="3415350" y="3718907"/>
            <a:ext cx="23133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4" name="Google Shape;114;p16"/>
          <p:cNvSpPr txBox="1">
            <a:spLocks noGrp="1"/>
          </p:cNvSpPr>
          <p:nvPr>
            <p:ph type="title" idx="4"/>
          </p:nvPr>
        </p:nvSpPr>
        <p:spPr>
          <a:xfrm>
            <a:off x="6031851"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16"/>
          <p:cNvSpPr txBox="1">
            <a:spLocks noGrp="1"/>
          </p:cNvSpPr>
          <p:nvPr>
            <p:ph type="subTitle" idx="5"/>
          </p:nvPr>
        </p:nvSpPr>
        <p:spPr>
          <a:xfrm>
            <a:off x="6031851" y="3718907"/>
            <a:ext cx="23133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6" name="Google Shape;116;p16"/>
          <p:cNvSpPr txBox="1">
            <a:spLocks noGrp="1"/>
          </p:cNvSpPr>
          <p:nvPr>
            <p:ph type="title" idx="6"/>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6"/>
          <p:cNvSpPr/>
          <p:nvPr/>
        </p:nvSpPr>
        <p:spPr>
          <a:xfrm>
            <a:off x="7749100" y="350502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8"/>
        <p:cNvGrpSpPr/>
        <p:nvPr/>
      </p:nvGrpSpPr>
      <p:grpSpPr>
        <a:xfrm>
          <a:off x="0" y="0"/>
          <a:ext cx="0" cy="0"/>
          <a:chOff x="0" y="0"/>
          <a:chExt cx="0" cy="0"/>
        </a:xfrm>
      </p:grpSpPr>
      <p:sp>
        <p:nvSpPr>
          <p:cNvPr id="119" name="Google Shape;119;p17"/>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flipH="1">
            <a:off x="6437789" y="909179"/>
            <a:ext cx="1080149" cy="1062207"/>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rot="10800000">
            <a:off x="5526361" y="3306202"/>
            <a:ext cx="3897993" cy="1992042"/>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19325" y="-87300"/>
            <a:ext cx="3138011" cy="1353475"/>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1709188" y="1440719"/>
            <a:ext cx="3264300" cy="407100"/>
          </a:xfrm>
          <a:prstGeom prst="rect">
            <a:avLst/>
          </a:prstGeom>
        </p:spPr>
        <p:txBody>
          <a:bodyPr spcFirstLastPara="1" wrap="square" lIns="0" tIns="0" rIns="0" bIns="0" anchor="t" anchorCtr="0">
            <a:noAutofit/>
          </a:bodyPr>
          <a:lstStyle>
            <a:lvl1pPr lvl="0" algn="l"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24" name="Google Shape;124;p17"/>
          <p:cNvSpPr txBox="1">
            <a:spLocks noGrp="1"/>
          </p:cNvSpPr>
          <p:nvPr>
            <p:ph type="subTitle" idx="1"/>
          </p:nvPr>
        </p:nvSpPr>
        <p:spPr>
          <a:xfrm>
            <a:off x="1708738" y="1936372"/>
            <a:ext cx="3265200" cy="1766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25"/>
        <p:cNvGrpSpPr/>
        <p:nvPr/>
      </p:nvGrpSpPr>
      <p:grpSpPr>
        <a:xfrm>
          <a:off x="0" y="0"/>
          <a:ext cx="0" cy="0"/>
          <a:chOff x="0" y="0"/>
          <a:chExt cx="0" cy="0"/>
        </a:xfrm>
      </p:grpSpPr>
      <p:sp>
        <p:nvSpPr>
          <p:cNvPr id="126" name="Google Shape;126;p18"/>
          <p:cNvSpPr/>
          <p:nvPr/>
        </p:nvSpPr>
        <p:spPr>
          <a:xfrm>
            <a:off x="576600" y="3109350"/>
            <a:ext cx="4460258" cy="227964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3918840" y="4487355"/>
            <a:ext cx="946605" cy="720462"/>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10445712">
            <a:off x="82197" y="-539280"/>
            <a:ext cx="3641534" cy="3508483"/>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1966325" y="1334050"/>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4942838" y="1440719"/>
            <a:ext cx="3264300" cy="4071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31" name="Google Shape;131;p18"/>
          <p:cNvSpPr txBox="1">
            <a:spLocks noGrp="1"/>
          </p:cNvSpPr>
          <p:nvPr>
            <p:ph type="subTitle" idx="1"/>
          </p:nvPr>
        </p:nvSpPr>
        <p:spPr>
          <a:xfrm>
            <a:off x="4942388" y="1936372"/>
            <a:ext cx="3265200" cy="1766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132"/>
        <p:cNvGrpSpPr/>
        <p:nvPr/>
      </p:nvGrpSpPr>
      <p:grpSpPr>
        <a:xfrm>
          <a:off x="0" y="0"/>
          <a:ext cx="0" cy="0"/>
          <a:chOff x="0" y="0"/>
          <a:chExt cx="0" cy="0"/>
        </a:xfrm>
      </p:grpSpPr>
      <p:sp>
        <p:nvSpPr>
          <p:cNvPr id="133" name="Google Shape;133;p19"/>
          <p:cNvSpPr/>
          <p:nvPr/>
        </p:nvSpPr>
        <p:spPr>
          <a:xfrm>
            <a:off x="3929675" y="4535527"/>
            <a:ext cx="4002127" cy="748110"/>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7615100" y="3954513"/>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10800000" flipH="1">
            <a:off x="-79600" y="-109724"/>
            <a:ext cx="2755853" cy="596752"/>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905375" y="2156701"/>
            <a:ext cx="2094000" cy="411600"/>
          </a:xfrm>
          <a:prstGeom prst="rect">
            <a:avLst/>
          </a:prstGeom>
        </p:spPr>
        <p:txBody>
          <a:bodyPr spcFirstLastPara="1" wrap="square" lIns="0" tIns="0" rIns="0" bIns="0" anchor="ctr" anchorCtr="0">
            <a:noAutofit/>
          </a:bodyPr>
          <a:lstStyle>
            <a:lvl1pPr lvl="0" algn="l"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19"/>
          <p:cNvSpPr txBox="1">
            <a:spLocks noGrp="1"/>
          </p:cNvSpPr>
          <p:nvPr>
            <p:ph type="subTitle" idx="1"/>
          </p:nvPr>
        </p:nvSpPr>
        <p:spPr>
          <a:xfrm>
            <a:off x="907862" y="2737725"/>
            <a:ext cx="2093100" cy="1023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 name="Google Shape;139;p19"/>
          <p:cNvSpPr txBox="1">
            <a:spLocks noGrp="1"/>
          </p:cNvSpPr>
          <p:nvPr>
            <p:ph type="title" idx="2"/>
          </p:nvPr>
        </p:nvSpPr>
        <p:spPr>
          <a:xfrm>
            <a:off x="6144625" y="2015125"/>
            <a:ext cx="2094000" cy="411600"/>
          </a:xfrm>
          <a:prstGeom prst="rect">
            <a:avLst/>
          </a:prstGeom>
        </p:spPr>
        <p:txBody>
          <a:bodyPr spcFirstLastPara="1" wrap="square" lIns="0" tIns="0" rIns="0" bIns="0" anchor="ctr" anchorCtr="0">
            <a:noAutofit/>
          </a:bodyPr>
          <a:lstStyle>
            <a:lvl1pPr lvl="0" algn="r"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9"/>
          <p:cNvSpPr txBox="1">
            <a:spLocks noGrp="1"/>
          </p:cNvSpPr>
          <p:nvPr>
            <p:ph type="subTitle" idx="3"/>
          </p:nvPr>
        </p:nvSpPr>
        <p:spPr>
          <a:xfrm>
            <a:off x="6144637" y="2589995"/>
            <a:ext cx="2094000" cy="1024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19"/>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42"/>
        <p:cNvGrpSpPr/>
        <p:nvPr/>
      </p:nvGrpSpPr>
      <p:grpSpPr>
        <a:xfrm>
          <a:off x="0" y="0"/>
          <a:ext cx="0" cy="0"/>
          <a:chOff x="0" y="0"/>
          <a:chExt cx="0" cy="0"/>
        </a:xfrm>
      </p:grpSpPr>
      <p:sp>
        <p:nvSpPr>
          <p:cNvPr id="143" name="Google Shape;143;p20"/>
          <p:cNvSpPr/>
          <p:nvPr/>
        </p:nvSpPr>
        <p:spPr>
          <a:xfrm>
            <a:off x="-804300" y="4317374"/>
            <a:ext cx="2023768" cy="13159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3180931">
            <a:off x="6093995" y="-214534"/>
            <a:ext cx="3897900" cy="199199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0"/>
          <p:cNvSpPr txBox="1">
            <a:spLocks noGrp="1"/>
          </p:cNvSpPr>
          <p:nvPr>
            <p:ph type="title" idx="2"/>
          </p:nvPr>
        </p:nvSpPr>
        <p:spPr>
          <a:xfrm>
            <a:off x="13076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0"/>
          <p:cNvSpPr txBox="1">
            <a:spLocks noGrp="1"/>
          </p:cNvSpPr>
          <p:nvPr>
            <p:ph type="subTitle" idx="1"/>
          </p:nvPr>
        </p:nvSpPr>
        <p:spPr>
          <a:xfrm>
            <a:off x="13056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9" name="Google Shape;149;p20"/>
          <p:cNvSpPr txBox="1">
            <a:spLocks noGrp="1"/>
          </p:cNvSpPr>
          <p:nvPr>
            <p:ph type="title" idx="3" hasCustomPrompt="1"/>
          </p:nvPr>
        </p:nvSpPr>
        <p:spPr>
          <a:xfrm>
            <a:off x="18315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0" name="Google Shape;150;p20"/>
          <p:cNvSpPr txBox="1">
            <a:spLocks noGrp="1"/>
          </p:cNvSpPr>
          <p:nvPr>
            <p:ph type="title" idx="4"/>
          </p:nvPr>
        </p:nvSpPr>
        <p:spPr>
          <a:xfrm>
            <a:off x="363015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0"/>
          <p:cNvSpPr txBox="1">
            <a:spLocks noGrp="1"/>
          </p:cNvSpPr>
          <p:nvPr>
            <p:ph type="subTitle" idx="5"/>
          </p:nvPr>
        </p:nvSpPr>
        <p:spPr>
          <a:xfrm>
            <a:off x="362820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2" name="Google Shape;152;p20"/>
          <p:cNvSpPr txBox="1">
            <a:spLocks noGrp="1"/>
          </p:cNvSpPr>
          <p:nvPr>
            <p:ph type="title" idx="6" hasCustomPrompt="1"/>
          </p:nvPr>
        </p:nvSpPr>
        <p:spPr>
          <a:xfrm>
            <a:off x="4154100" y="1571491"/>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3" name="Google Shape;153;p20"/>
          <p:cNvSpPr txBox="1">
            <a:spLocks noGrp="1"/>
          </p:cNvSpPr>
          <p:nvPr>
            <p:ph type="title" idx="7"/>
          </p:nvPr>
        </p:nvSpPr>
        <p:spPr>
          <a:xfrm>
            <a:off x="59527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0"/>
          <p:cNvSpPr txBox="1">
            <a:spLocks noGrp="1"/>
          </p:cNvSpPr>
          <p:nvPr>
            <p:ph type="subTitle" idx="8"/>
          </p:nvPr>
        </p:nvSpPr>
        <p:spPr>
          <a:xfrm>
            <a:off x="59507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5" name="Google Shape;155;p20"/>
          <p:cNvSpPr txBox="1">
            <a:spLocks noGrp="1"/>
          </p:cNvSpPr>
          <p:nvPr>
            <p:ph type="title" idx="9" hasCustomPrompt="1"/>
          </p:nvPr>
        </p:nvSpPr>
        <p:spPr>
          <a:xfrm>
            <a:off x="64766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flipH="1">
            <a:off x="-2339200" y="-202835"/>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277150" y="260195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158125" y="-793875"/>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3600"/>
              <a:buNone/>
              <a:defRPr sz="4600" b="1">
                <a:solidFill>
                  <a:schemeClr val="lt2"/>
                </a:solidFill>
                <a:latin typeface="Syne"/>
                <a:ea typeface="Syne"/>
                <a:cs typeface="Syne"/>
                <a:sym typeface="Sy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1018406" y="3408100"/>
            <a:ext cx="51114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 name="Google Shape;25;p3"/>
          <p:cNvSpPr txBox="1">
            <a:spLocks noGrp="1"/>
          </p:cNvSpPr>
          <p:nvPr>
            <p:ph type="title" idx="2" hasCustomPrompt="1"/>
          </p:nvPr>
        </p:nvSpPr>
        <p:spPr>
          <a:xfrm>
            <a:off x="6004594" y="1530150"/>
            <a:ext cx="2121000" cy="19635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7">
    <p:spTree>
      <p:nvGrpSpPr>
        <p:cNvPr id="1" name="Shape 156"/>
        <p:cNvGrpSpPr/>
        <p:nvPr/>
      </p:nvGrpSpPr>
      <p:grpSpPr>
        <a:xfrm>
          <a:off x="0" y="0"/>
          <a:ext cx="0" cy="0"/>
          <a:chOff x="0" y="0"/>
          <a:chExt cx="0" cy="0"/>
        </a:xfrm>
      </p:grpSpPr>
      <p:sp>
        <p:nvSpPr>
          <p:cNvPr id="157" name="Google Shape;157;p21"/>
          <p:cNvSpPr/>
          <p:nvPr/>
        </p:nvSpPr>
        <p:spPr>
          <a:xfrm rot="10800000" flipH="1">
            <a:off x="7837877" y="2932289"/>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rot="10800000">
            <a:off x="-1316617" y="-131060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rot="10800000">
            <a:off x="-1339675" y="4064989"/>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a:spLocks noGrp="1"/>
          </p:cNvSpPr>
          <p:nvPr>
            <p:ph type="title"/>
          </p:nvPr>
        </p:nvSpPr>
        <p:spPr>
          <a:xfrm>
            <a:off x="1204188" y="1756923"/>
            <a:ext cx="3264300" cy="40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61" name="Google Shape;161;p21"/>
          <p:cNvSpPr txBox="1">
            <a:spLocks noGrp="1"/>
          </p:cNvSpPr>
          <p:nvPr>
            <p:ph type="subTitle" idx="1"/>
          </p:nvPr>
        </p:nvSpPr>
        <p:spPr>
          <a:xfrm>
            <a:off x="1203750" y="2252577"/>
            <a:ext cx="3265200" cy="1134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62"/>
        <p:cNvGrpSpPr/>
        <p:nvPr/>
      </p:nvGrpSpPr>
      <p:grpSpPr>
        <a:xfrm>
          <a:off x="0" y="0"/>
          <a:ext cx="0" cy="0"/>
          <a:chOff x="0" y="0"/>
          <a:chExt cx="0" cy="0"/>
        </a:xfrm>
      </p:grpSpPr>
      <p:sp>
        <p:nvSpPr>
          <p:cNvPr id="163" name="Google Shape;163;p22"/>
          <p:cNvSpPr/>
          <p:nvPr/>
        </p:nvSpPr>
        <p:spPr>
          <a:xfrm>
            <a:off x="-112000" y="-8083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6107775" y="-1417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138925" y="467890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2"/>
          <p:cNvSpPr/>
          <p:nvPr/>
        </p:nvSpPr>
        <p:spPr>
          <a:xfrm rot="10800000">
            <a:off x="6981453" y="459903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168"/>
        <p:cNvGrpSpPr/>
        <p:nvPr/>
      </p:nvGrpSpPr>
      <p:grpSpPr>
        <a:xfrm>
          <a:off x="0" y="0"/>
          <a:ext cx="0" cy="0"/>
          <a:chOff x="0" y="0"/>
          <a:chExt cx="0" cy="0"/>
        </a:xfrm>
      </p:grpSpPr>
      <p:sp>
        <p:nvSpPr>
          <p:cNvPr id="169" name="Google Shape;169;p23"/>
          <p:cNvSpPr/>
          <p:nvPr/>
        </p:nvSpPr>
        <p:spPr>
          <a:xfrm flipH="1">
            <a:off x="8110630" y="-4636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flipH="1">
            <a:off x="-2205846" y="-379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6875929" y="48373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3"/>
          <p:cNvSpPr/>
          <p:nvPr/>
        </p:nvSpPr>
        <p:spPr>
          <a:xfrm rot="10800000" flipH="1">
            <a:off x="-1878175" y="444848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9">
    <p:spTree>
      <p:nvGrpSpPr>
        <p:cNvPr id="1" name="Shape 174"/>
        <p:cNvGrpSpPr/>
        <p:nvPr/>
      </p:nvGrpSpPr>
      <p:grpSpPr>
        <a:xfrm>
          <a:off x="0" y="0"/>
          <a:ext cx="0" cy="0"/>
          <a:chOff x="0" y="0"/>
          <a:chExt cx="0" cy="0"/>
        </a:xfrm>
      </p:grpSpPr>
      <p:sp>
        <p:nvSpPr>
          <p:cNvPr id="175" name="Google Shape;175;p24"/>
          <p:cNvSpPr/>
          <p:nvPr/>
        </p:nvSpPr>
        <p:spPr>
          <a:xfrm>
            <a:off x="-66075" y="-105750"/>
            <a:ext cx="2992011" cy="129050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828325" y="-294825"/>
            <a:ext cx="1730425" cy="1563650"/>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478150" y="4396125"/>
            <a:ext cx="1569328" cy="802086"/>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rot="8999926">
            <a:off x="7710879" y="3997770"/>
            <a:ext cx="2034125" cy="1470151"/>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rot="10800000">
            <a:off x="8047508" y="-25560"/>
            <a:ext cx="1178967" cy="766635"/>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24"/>
          <p:cNvSpPr txBox="1">
            <a:spLocks noGrp="1"/>
          </p:cNvSpPr>
          <p:nvPr>
            <p:ph type="title" idx="2"/>
          </p:nvPr>
        </p:nvSpPr>
        <p:spPr>
          <a:xfrm>
            <a:off x="960788"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4"/>
          <p:cNvSpPr txBox="1">
            <a:spLocks noGrp="1"/>
          </p:cNvSpPr>
          <p:nvPr>
            <p:ph type="subTitle" idx="1"/>
          </p:nvPr>
        </p:nvSpPr>
        <p:spPr>
          <a:xfrm>
            <a:off x="961388" y="3151350"/>
            <a:ext cx="2266500" cy="777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3" name="Google Shape;183;p24"/>
          <p:cNvSpPr txBox="1">
            <a:spLocks noGrp="1"/>
          </p:cNvSpPr>
          <p:nvPr>
            <p:ph type="title" idx="3"/>
          </p:nvPr>
        </p:nvSpPr>
        <p:spPr>
          <a:xfrm>
            <a:off x="34381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subTitle" idx="4"/>
          </p:nvPr>
        </p:nvSpPr>
        <p:spPr>
          <a:xfrm>
            <a:off x="3438150" y="1605575"/>
            <a:ext cx="2267700" cy="777300"/>
          </a:xfrm>
          <a:prstGeom prst="rect">
            <a:avLst/>
          </a:prstGeom>
        </p:spPr>
        <p:txBody>
          <a:bodyPr spcFirstLastPara="1" wrap="square" lIns="0" tIns="0" rIns="0" bIns="0" anchor="t" anchorCtr="0">
            <a:noAutofit/>
          </a:bodyPr>
          <a:lstStyle>
            <a:lvl1pPr marR="91440"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5" name="Google Shape;185;p24"/>
          <p:cNvSpPr txBox="1">
            <a:spLocks noGrp="1"/>
          </p:cNvSpPr>
          <p:nvPr>
            <p:ph type="title" idx="5"/>
          </p:nvPr>
        </p:nvSpPr>
        <p:spPr>
          <a:xfrm>
            <a:off x="58668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4"/>
          <p:cNvSpPr txBox="1">
            <a:spLocks noGrp="1"/>
          </p:cNvSpPr>
          <p:nvPr>
            <p:ph type="subTitle" idx="6"/>
          </p:nvPr>
        </p:nvSpPr>
        <p:spPr>
          <a:xfrm>
            <a:off x="5864900" y="3151350"/>
            <a:ext cx="2267700" cy="775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187"/>
        <p:cNvGrpSpPr/>
        <p:nvPr/>
      </p:nvGrpSpPr>
      <p:grpSpPr>
        <a:xfrm>
          <a:off x="0" y="0"/>
          <a:ext cx="0" cy="0"/>
          <a:chOff x="0" y="0"/>
          <a:chExt cx="0" cy="0"/>
        </a:xfrm>
      </p:grpSpPr>
      <p:sp>
        <p:nvSpPr>
          <p:cNvPr id="188" name="Google Shape;188;p25"/>
          <p:cNvSpPr/>
          <p:nvPr/>
        </p:nvSpPr>
        <p:spPr>
          <a:xfrm>
            <a:off x="-36275" y="-110175"/>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rot="10800000">
            <a:off x="5840450" y="3807400"/>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6993300" y="473725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rot="10800000">
            <a:off x="-194050" y="-1101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txBox="1">
            <a:spLocks noGrp="1"/>
          </p:cNvSpPr>
          <p:nvPr>
            <p:ph type="title"/>
          </p:nvPr>
        </p:nvSpPr>
        <p:spPr>
          <a:xfrm>
            <a:off x="1244419"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5"/>
          <p:cNvSpPr txBox="1">
            <a:spLocks noGrp="1"/>
          </p:cNvSpPr>
          <p:nvPr>
            <p:ph type="subTitle" idx="1"/>
          </p:nvPr>
        </p:nvSpPr>
        <p:spPr>
          <a:xfrm>
            <a:off x="1242319" y="1948625"/>
            <a:ext cx="2994300" cy="1055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4" name="Google Shape;194;p25"/>
          <p:cNvSpPr txBox="1">
            <a:spLocks noGrp="1"/>
          </p:cNvSpPr>
          <p:nvPr>
            <p:ph type="title" idx="2"/>
          </p:nvPr>
        </p:nvSpPr>
        <p:spPr>
          <a:xfrm>
            <a:off x="4911581"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5"/>
          <p:cNvSpPr txBox="1">
            <a:spLocks noGrp="1"/>
          </p:cNvSpPr>
          <p:nvPr>
            <p:ph type="subTitle" idx="3"/>
          </p:nvPr>
        </p:nvSpPr>
        <p:spPr>
          <a:xfrm>
            <a:off x="4911581" y="1947672"/>
            <a:ext cx="2990100" cy="1051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6" name="Google Shape;196;p25"/>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197"/>
        <p:cNvGrpSpPr/>
        <p:nvPr/>
      </p:nvGrpSpPr>
      <p:grpSpPr>
        <a:xfrm>
          <a:off x="0" y="0"/>
          <a:ext cx="0" cy="0"/>
          <a:chOff x="0" y="0"/>
          <a:chExt cx="0" cy="0"/>
        </a:xfrm>
      </p:grpSpPr>
      <p:sp>
        <p:nvSpPr>
          <p:cNvPr id="198" name="Google Shape;198;p26"/>
          <p:cNvSpPr/>
          <p:nvPr/>
        </p:nvSpPr>
        <p:spPr>
          <a:xfrm>
            <a:off x="7050425" y="-69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565175" y="-52280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rot="10715375">
            <a:off x="82814" y="-123614"/>
            <a:ext cx="2550299" cy="103669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8035125" y="4066175"/>
            <a:ext cx="1744004" cy="1327363"/>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rot="7605318">
            <a:off x="-713630" y="3173473"/>
            <a:ext cx="1917229" cy="1847179"/>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 name="Google Shape;204;p26"/>
          <p:cNvSpPr txBox="1">
            <a:spLocks noGrp="1"/>
          </p:cNvSpPr>
          <p:nvPr>
            <p:ph type="subTitle" idx="1"/>
          </p:nvPr>
        </p:nvSpPr>
        <p:spPr>
          <a:xfrm>
            <a:off x="1426900" y="3058175"/>
            <a:ext cx="2031000" cy="10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5" name="Google Shape;205;p26"/>
          <p:cNvSpPr txBox="1">
            <a:spLocks noGrp="1"/>
          </p:cNvSpPr>
          <p:nvPr>
            <p:ph type="title" idx="2" hasCustomPrompt="1"/>
          </p:nvPr>
        </p:nvSpPr>
        <p:spPr>
          <a:xfrm>
            <a:off x="1427350" y="2622575"/>
            <a:ext cx="2030100" cy="317100"/>
          </a:xfrm>
          <a:prstGeom prst="rect">
            <a:avLst/>
          </a:prstGeom>
        </p:spPr>
        <p:txBody>
          <a:bodyPr spcFirstLastPara="1" wrap="square" lIns="0" tIns="0" rIns="0" bIns="0" anchor="ctr" anchorCtr="0">
            <a:noAutofit/>
          </a:bodyPr>
          <a:lstStyle>
            <a:lvl1pPr marL="0" marR="0" lvl="0" indent="0" algn="ctr" rtl="0">
              <a:lnSpc>
                <a:spcPct val="80000"/>
              </a:lnSpc>
              <a:spcBef>
                <a:spcPts val="0"/>
              </a:spcBef>
              <a:spcAft>
                <a:spcPts val="0"/>
              </a:spcAft>
              <a:buSzPts val="2800"/>
              <a:buNone/>
              <a:defRPr sz="2000" b="1">
                <a:solidFill>
                  <a:schemeClr val="lt1"/>
                </a:solidFill>
                <a:latin typeface="Syne"/>
                <a:ea typeface="Syne"/>
                <a:cs typeface="Syne"/>
                <a:sym typeface="Sy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06" name="Google Shape;206;p26"/>
          <p:cNvSpPr txBox="1">
            <a:spLocks noGrp="1"/>
          </p:cNvSpPr>
          <p:nvPr>
            <p:ph type="subTitle" idx="3"/>
          </p:nvPr>
        </p:nvSpPr>
        <p:spPr>
          <a:xfrm>
            <a:off x="5686100" y="3058175"/>
            <a:ext cx="2031000" cy="10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7" name="Google Shape;207;p26"/>
          <p:cNvSpPr txBox="1">
            <a:spLocks noGrp="1"/>
          </p:cNvSpPr>
          <p:nvPr>
            <p:ph type="title" idx="4" hasCustomPrompt="1"/>
          </p:nvPr>
        </p:nvSpPr>
        <p:spPr>
          <a:xfrm>
            <a:off x="5686550" y="2622575"/>
            <a:ext cx="2030100" cy="317100"/>
          </a:xfrm>
          <a:prstGeom prst="rect">
            <a:avLst/>
          </a:prstGeom>
        </p:spPr>
        <p:txBody>
          <a:bodyPr spcFirstLastPara="1" wrap="square" lIns="0" tIns="0" rIns="0" bIns="0" anchor="ctr" anchorCtr="0">
            <a:noAutofit/>
          </a:bodyPr>
          <a:lstStyle>
            <a:lvl1pPr marL="0" marR="0" lvl="0" indent="0" algn="ctr"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 name="Shape 208"/>
        <p:cNvGrpSpPr/>
        <p:nvPr/>
      </p:nvGrpSpPr>
      <p:grpSpPr>
        <a:xfrm>
          <a:off x="0" y="0"/>
          <a:ext cx="0" cy="0"/>
          <a:chOff x="0" y="0"/>
          <a:chExt cx="0" cy="0"/>
        </a:xfrm>
      </p:grpSpPr>
      <p:sp>
        <p:nvSpPr>
          <p:cNvPr id="209" name="Google Shape;209;p27"/>
          <p:cNvSpPr/>
          <p:nvPr/>
        </p:nvSpPr>
        <p:spPr>
          <a:xfrm>
            <a:off x="680325" y="-66800"/>
            <a:ext cx="725515" cy="673834"/>
          </a:xfrm>
          <a:custGeom>
            <a:avLst/>
            <a:gdLst/>
            <a:ahLst/>
            <a:cxnLst/>
            <a:rect l="l" t="t" r="r" b="b"/>
            <a:pathLst>
              <a:path w="16846" h="15646" extrusionOk="0">
                <a:moveTo>
                  <a:pt x="9207" y="14544"/>
                </a:moveTo>
                <a:cubicBezTo>
                  <a:pt x="11876" y="15645"/>
                  <a:pt x="14377" y="15145"/>
                  <a:pt x="16846" y="14211"/>
                </a:cubicBezTo>
                <a:cubicBezTo>
                  <a:pt x="13343" y="13043"/>
                  <a:pt x="10274" y="10608"/>
                  <a:pt x="8807" y="7206"/>
                </a:cubicBezTo>
                <a:cubicBezTo>
                  <a:pt x="7806" y="4971"/>
                  <a:pt x="7606" y="2502"/>
                  <a:pt x="7639" y="1"/>
                </a:cubicBezTo>
                <a:lnTo>
                  <a:pt x="0" y="1"/>
                </a:lnTo>
                <a:cubicBezTo>
                  <a:pt x="101" y="2969"/>
                  <a:pt x="1401" y="6038"/>
                  <a:pt x="2836" y="8540"/>
                </a:cubicBezTo>
                <a:cubicBezTo>
                  <a:pt x="4304" y="11142"/>
                  <a:pt x="6405" y="13444"/>
                  <a:pt x="9207" y="145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2063815" y="303848"/>
            <a:ext cx="793045" cy="291696"/>
          </a:xfrm>
          <a:custGeom>
            <a:avLst/>
            <a:gdLst/>
            <a:ahLst/>
            <a:cxnLst/>
            <a:rect l="l" t="t" r="r" b="b"/>
            <a:pathLst>
              <a:path w="18414" h="6773" extrusionOk="0">
                <a:moveTo>
                  <a:pt x="7939" y="768"/>
                </a:moveTo>
                <a:cubicBezTo>
                  <a:pt x="5171" y="1402"/>
                  <a:pt x="2602" y="2769"/>
                  <a:pt x="0" y="3970"/>
                </a:cubicBezTo>
                <a:cubicBezTo>
                  <a:pt x="934" y="4471"/>
                  <a:pt x="1902" y="4971"/>
                  <a:pt x="2902" y="5371"/>
                </a:cubicBezTo>
                <a:cubicBezTo>
                  <a:pt x="6672" y="6772"/>
                  <a:pt x="11042" y="6105"/>
                  <a:pt x="14444" y="4037"/>
                </a:cubicBezTo>
                <a:cubicBezTo>
                  <a:pt x="15945" y="3103"/>
                  <a:pt x="17279" y="1935"/>
                  <a:pt x="18414" y="635"/>
                </a:cubicBezTo>
                <a:cubicBezTo>
                  <a:pt x="14911" y="368"/>
                  <a:pt x="11375" y="1"/>
                  <a:pt x="7939" y="7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1007861" y="-66800"/>
            <a:ext cx="2673587" cy="668063"/>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602374" y="3763375"/>
            <a:ext cx="2751085" cy="19883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758925" y="378760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1125150" y="-24282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txBox="1">
            <a:spLocks noGrp="1"/>
          </p:cNvSpPr>
          <p:nvPr>
            <p:ph type="title"/>
          </p:nvPr>
        </p:nvSpPr>
        <p:spPr>
          <a:xfrm>
            <a:off x="1344132" y="17119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27"/>
          <p:cNvSpPr txBox="1">
            <a:spLocks noGrp="1"/>
          </p:cNvSpPr>
          <p:nvPr>
            <p:ph type="subTitle" idx="1"/>
          </p:nvPr>
        </p:nvSpPr>
        <p:spPr>
          <a:xfrm>
            <a:off x="1346082" y="2227550"/>
            <a:ext cx="2894700" cy="762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7" name="Google Shape;217;p27"/>
          <p:cNvSpPr txBox="1">
            <a:spLocks noGrp="1"/>
          </p:cNvSpPr>
          <p:nvPr>
            <p:ph type="title" idx="2"/>
          </p:nvPr>
        </p:nvSpPr>
        <p:spPr>
          <a:xfrm>
            <a:off x="4878434" y="17119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 name="Google Shape;218;p27"/>
          <p:cNvSpPr txBox="1">
            <a:spLocks noGrp="1"/>
          </p:cNvSpPr>
          <p:nvPr>
            <p:ph type="subTitle" idx="3"/>
          </p:nvPr>
        </p:nvSpPr>
        <p:spPr>
          <a:xfrm>
            <a:off x="4878434" y="22269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9" name="Google Shape;219;p27"/>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7"/>
          <p:cNvSpPr txBox="1">
            <a:spLocks noGrp="1"/>
          </p:cNvSpPr>
          <p:nvPr>
            <p:ph type="title" idx="5"/>
          </p:nvPr>
        </p:nvSpPr>
        <p:spPr>
          <a:xfrm>
            <a:off x="1344132" y="32973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27"/>
          <p:cNvSpPr txBox="1">
            <a:spLocks noGrp="1"/>
          </p:cNvSpPr>
          <p:nvPr>
            <p:ph type="subTitle" idx="6"/>
          </p:nvPr>
        </p:nvSpPr>
        <p:spPr>
          <a:xfrm>
            <a:off x="1344132" y="38087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2" name="Google Shape;222;p27"/>
          <p:cNvSpPr txBox="1">
            <a:spLocks noGrp="1"/>
          </p:cNvSpPr>
          <p:nvPr>
            <p:ph type="title" idx="7"/>
          </p:nvPr>
        </p:nvSpPr>
        <p:spPr>
          <a:xfrm>
            <a:off x="4878434" y="32973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7"/>
          <p:cNvSpPr txBox="1">
            <a:spLocks noGrp="1"/>
          </p:cNvSpPr>
          <p:nvPr>
            <p:ph type="subTitle" idx="8"/>
          </p:nvPr>
        </p:nvSpPr>
        <p:spPr>
          <a:xfrm>
            <a:off x="4878434" y="3808100"/>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13">
    <p:spTree>
      <p:nvGrpSpPr>
        <p:cNvPr id="1" name="Shape 224"/>
        <p:cNvGrpSpPr/>
        <p:nvPr/>
      </p:nvGrpSpPr>
      <p:grpSpPr>
        <a:xfrm>
          <a:off x="0" y="0"/>
          <a:ext cx="0" cy="0"/>
          <a:chOff x="0" y="0"/>
          <a:chExt cx="0" cy="0"/>
        </a:xfrm>
      </p:grpSpPr>
      <p:sp>
        <p:nvSpPr>
          <p:cNvPr id="225" name="Google Shape;225;p28"/>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rot="10800000">
            <a:off x="5840518" y="-39891"/>
            <a:ext cx="3099547" cy="579392"/>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rot="10800000" flipH="1">
            <a:off x="-615684" y="-337073"/>
            <a:ext cx="3275626" cy="709303"/>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28"/>
          <p:cNvSpPr txBox="1">
            <a:spLocks noGrp="1"/>
          </p:cNvSpPr>
          <p:nvPr>
            <p:ph type="subTitle" idx="1"/>
          </p:nvPr>
        </p:nvSpPr>
        <p:spPr>
          <a:xfrm>
            <a:off x="867525"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0" name="Google Shape;230;p28"/>
          <p:cNvSpPr txBox="1">
            <a:spLocks noGrp="1"/>
          </p:cNvSpPr>
          <p:nvPr>
            <p:ph type="subTitle" idx="2"/>
          </p:nvPr>
        </p:nvSpPr>
        <p:spPr>
          <a:xfrm>
            <a:off x="867525" y="4132275"/>
            <a:ext cx="1920300" cy="4545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1" name="Google Shape;231;p28"/>
          <p:cNvSpPr txBox="1">
            <a:spLocks noGrp="1"/>
          </p:cNvSpPr>
          <p:nvPr>
            <p:ph type="subTitle" idx="3"/>
          </p:nvPr>
        </p:nvSpPr>
        <p:spPr>
          <a:xfrm>
            <a:off x="6319938"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2" name="Google Shape;232;p28"/>
          <p:cNvSpPr txBox="1">
            <a:spLocks noGrp="1"/>
          </p:cNvSpPr>
          <p:nvPr>
            <p:ph type="subTitle" idx="4"/>
          </p:nvPr>
        </p:nvSpPr>
        <p:spPr>
          <a:xfrm>
            <a:off x="6319950"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3" name="Google Shape;233;p28"/>
          <p:cNvSpPr txBox="1">
            <a:spLocks noGrp="1"/>
          </p:cNvSpPr>
          <p:nvPr>
            <p:ph type="subTitle" idx="5"/>
          </p:nvPr>
        </p:nvSpPr>
        <p:spPr>
          <a:xfrm>
            <a:off x="3593731"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28"/>
          <p:cNvSpPr txBox="1">
            <a:spLocks noGrp="1"/>
          </p:cNvSpPr>
          <p:nvPr>
            <p:ph type="subTitle" idx="6"/>
          </p:nvPr>
        </p:nvSpPr>
        <p:spPr>
          <a:xfrm>
            <a:off x="3593592"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28"/>
          <p:cNvSpPr txBox="1">
            <a:spLocks noGrp="1"/>
          </p:cNvSpPr>
          <p:nvPr>
            <p:ph type="subTitle" idx="7"/>
          </p:nvPr>
        </p:nvSpPr>
        <p:spPr>
          <a:xfrm>
            <a:off x="867525" y="1984248"/>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 name="Google Shape;236;p28"/>
          <p:cNvSpPr txBox="1">
            <a:spLocks noGrp="1"/>
          </p:cNvSpPr>
          <p:nvPr>
            <p:ph type="subTitle" idx="8"/>
          </p:nvPr>
        </p:nvSpPr>
        <p:spPr>
          <a:xfrm>
            <a:off x="867525" y="2435276"/>
            <a:ext cx="1920300" cy="451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7" name="Google Shape;237;p28"/>
          <p:cNvSpPr txBox="1">
            <a:spLocks noGrp="1"/>
          </p:cNvSpPr>
          <p:nvPr>
            <p:ph type="subTitle" idx="9"/>
          </p:nvPr>
        </p:nvSpPr>
        <p:spPr>
          <a:xfrm>
            <a:off x="6319947"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8" name="Google Shape;238;p28"/>
          <p:cNvSpPr txBox="1">
            <a:spLocks noGrp="1"/>
          </p:cNvSpPr>
          <p:nvPr>
            <p:ph type="subTitle" idx="13"/>
          </p:nvPr>
        </p:nvSpPr>
        <p:spPr>
          <a:xfrm>
            <a:off x="6319938"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9" name="Google Shape;239;p28"/>
          <p:cNvSpPr txBox="1">
            <a:spLocks noGrp="1"/>
          </p:cNvSpPr>
          <p:nvPr>
            <p:ph type="subTitle" idx="14"/>
          </p:nvPr>
        </p:nvSpPr>
        <p:spPr>
          <a:xfrm>
            <a:off x="3593736"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 name="Google Shape;240;p28"/>
          <p:cNvSpPr txBox="1">
            <a:spLocks noGrp="1"/>
          </p:cNvSpPr>
          <p:nvPr>
            <p:ph type="subTitle" idx="15"/>
          </p:nvPr>
        </p:nvSpPr>
        <p:spPr>
          <a:xfrm>
            <a:off x="3593592"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15">
    <p:spTree>
      <p:nvGrpSpPr>
        <p:cNvPr id="1" name="Shape 241"/>
        <p:cNvGrpSpPr/>
        <p:nvPr/>
      </p:nvGrpSpPr>
      <p:grpSpPr>
        <a:xfrm>
          <a:off x="0" y="0"/>
          <a:ext cx="0" cy="0"/>
          <a:chOff x="0" y="0"/>
          <a:chExt cx="0" cy="0"/>
        </a:xfrm>
      </p:grpSpPr>
      <p:sp>
        <p:nvSpPr>
          <p:cNvPr id="242" name="Google Shape;242;p29"/>
          <p:cNvSpPr/>
          <p:nvPr/>
        </p:nvSpPr>
        <p:spPr>
          <a:xfrm>
            <a:off x="80725" y="-1252900"/>
            <a:ext cx="3222108" cy="2328758"/>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flipH="1">
            <a:off x="3975925" y="4354225"/>
            <a:ext cx="5193507" cy="970812"/>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rot="9900048">
            <a:off x="-185655" y="66977"/>
            <a:ext cx="2914762" cy="508641"/>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title"/>
          </p:nvPr>
        </p:nvSpPr>
        <p:spPr>
          <a:xfrm>
            <a:off x="1839288" y="2952375"/>
            <a:ext cx="5415000" cy="847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246" name="Google Shape;246;p29"/>
          <p:cNvSpPr txBox="1">
            <a:spLocks noGrp="1"/>
          </p:cNvSpPr>
          <p:nvPr>
            <p:ph type="subTitle" idx="1"/>
          </p:nvPr>
        </p:nvSpPr>
        <p:spPr>
          <a:xfrm>
            <a:off x="2374938" y="3885002"/>
            <a:ext cx="4343700" cy="774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7" name="Google Shape;247;p29"/>
          <p:cNvSpPr/>
          <p:nvPr/>
        </p:nvSpPr>
        <p:spPr>
          <a:xfrm>
            <a:off x="8217375" y="3969600"/>
            <a:ext cx="701350" cy="689700"/>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16">
    <p:spTree>
      <p:nvGrpSpPr>
        <p:cNvPr id="1" name="Shape 248"/>
        <p:cNvGrpSpPr/>
        <p:nvPr/>
      </p:nvGrpSpPr>
      <p:grpSpPr>
        <a:xfrm>
          <a:off x="0" y="0"/>
          <a:ext cx="0" cy="0"/>
          <a:chOff x="0" y="0"/>
          <a:chExt cx="0" cy="0"/>
        </a:xfrm>
      </p:grpSpPr>
      <p:sp>
        <p:nvSpPr>
          <p:cNvPr id="249" name="Google Shape;249;p30"/>
          <p:cNvSpPr/>
          <p:nvPr/>
        </p:nvSpPr>
        <p:spPr>
          <a:xfrm>
            <a:off x="6027075" y="3051700"/>
            <a:ext cx="3718119" cy="2687246"/>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60780" y="2610576"/>
            <a:ext cx="1397159" cy="1373951"/>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419132" y="2682990"/>
            <a:ext cx="5042005" cy="2576682"/>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txBox="1">
            <a:spLocks noGrp="1"/>
          </p:cNvSpPr>
          <p:nvPr>
            <p:ph type="title" hasCustomPrompt="1"/>
          </p:nvPr>
        </p:nvSpPr>
        <p:spPr>
          <a:xfrm>
            <a:off x="2642550" y="748351"/>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5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3" name="Google Shape;253;p30"/>
          <p:cNvSpPr txBox="1">
            <a:spLocks noGrp="1"/>
          </p:cNvSpPr>
          <p:nvPr>
            <p:ph type="subTitle" idx="1"/>
          </p:nvPr>
        </p:nvSpPr>
        <p:spPr>
          <a:xfrm>
            <a:off x="2642550" y="1379456"/>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4" name="Google Shape;254;p30"/>
          <p:cNvSpPr txBox="1">
            <a:spLocks noGrp="1"/>
          </p:cNvSpPr>
          <p:nvPr>
            <p:ph type="title" idx="2" hasCustomPrompt="1"/>
          </p:nvPr>
        </p:nvSpPr>
        <p:spPr>
          <a:xfrm>
            <a:off x="2642550" y="2121388"/>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5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5" name="Google Shape;255;p30"/>
          <p:cNvSpPr txBox="1">
            <a:spLocks noGrp="1"/>
          </p:cNvSpPr>
          <p:nvPr>
            <p:ph type="subTitle" idx="3"/>
          </p:nvPr>
        </p:nvSpPr>
        <p:spPr>
          <a:xfrm>
            <a:off x="2642550" y="2751702"/>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6" name="Google Shape;256;p30"/>
          <p:cNvSpPr txBox="1">
            <a:spLocks noGrp="1"/>
          </p:cNvSpPr>
          <p:nvPr>
            <p:ph type="title" idx="4" hasCustomPrompt="1"/>
          </p:nvPr>
        </p:nvSpPr>
        <p:spPr>
          <a:xfrm>
            <a:off x="2642550" y="3494425"/>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5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7" name="Google Shape;257;p30"/>
          <p:cNvSpPr txBox="1">
            <a:spLocks noGrp="1"/>
          </p:cNvSpPr>
          <p:nvPr>
            <p:ph type="subTitle" idx="5"/>
          </p:nvPr>
        </p:nvSpPr>
        <p:spPr>
          <a:xfrm>
            <a:off x="2642550" y="4123949"/>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8" name="Google Shape;258;p30"/>
          <p:cNvSpPr/>
          <p:nvPr/>
        </p:nvSpPr>
        <p:spPr>
          <a:xfrm>
            <a:off x="-824250" y="-1263175"/>
            <a:ext cx="3718119" cy="2687246"/>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6583825"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706900" y="-25977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4"/>
          <p:cNvSpPr txBox="1">
            <a:spLocks noGrp="1"/>
          </p:cNvSpPr>
          <p:nvPr>
            <p:ph type="subTitle" idx="1"/>
          </p:nvPr>
        </p:nvSpPr>
        <p:spPr>
          <a:xfrm>
            <a:off x="713200" y="1525025"/>
            <a:ext cx="7717500" cy="3169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AutoNum type="arabicPeriod"/>
              <a:defRPr sz="1200"/>
            </a:lvl1pPr>
            <a:lvl2pPr lvl="1" rtl="0">
              <a:lnSpc>
                <a:spcPct val="100000"/>
              </a:lnSpc>
              <a:spcBef>
                <a:spcPts val="0"/>
              </a:spcBef>
              <a:spcAft>
                <a:spcPts val="0"/>
              </a:spcAft>
              <a:buSzPts val="1400"/>
              <a:buAutoNum type="alphaLcPeriod"/>
              <a:defRPr sz="1200"/>
            </a:lvl2pPr>
            <a:lvl3pPr lvl="2" rtl="0">
              <a:lnSpc>
                <a:spcPct val="100000"/>
              </a:lnSpc>
              <a:spcBef>
                <a:spcPts val="0"/>
              </a:spcBef>
              <a:spcAft>
                <a:spcPts val="0"/>
              </a:spcAft>
              <a:buSzPts val="1400"/>
              <a:buAutoNum type="romanLcPeriod"/>
              <a:defRPr sz="1200"/>
            </a:lvl3pPr>
            <a:lvl4pPr lvl="3" rtl="0">
              <a:lnSpc>
                <a:spcPct val="100000"/>
              </a:lnSpc>
              <a:spcBef>
                <a:spcPts val="0"/>
              </a:spcBef>
              <a:spcAft>
                <a:spcPts val="0"/>
              </a:spcAft>
              <a:buSzPts val="1400"/>
              <a:buAutoNum type="arabicPeriod"/>
              <a:defRPr sz="1200"/>
            </a:lvl4pPr>
            <a:lvl5pPr lvl="4" rtl="0">
              <a:lnSpc>
                <a:spcPct val="100000"/>
              </a:lnSpc>
              <a:spcBef>
                <a:spcPts val="0"/>
              </a:spcBef>
              <a:spcAft>
                <a:spcPts val="0"/>
              </a:spcAft>
              <a:buSzPts val="1400"/>
              <a:buAutoNum type="alphaLcPeriod"/>
              <a:defRPr sz="1200"/>
            </a:lvl5pPr>
            <a:lvl6pPr lvl="5" rtl="0">
              <a:lnSpc>
                <a:spcPct val="100000"/>
              </a:lnSpc>
              <a:spcBef>
                <a:spcPts val="0"/>
              </a:spcBef>
              <a:spcAft>
                <a:spcPts val="0"/>
              </a:spcAft>
              <a:buSzPts val="1400"/>
              <a:buAutoNum type="romanLcPeriod"/>
              <a:defRPr sz="1200"/>
            </a:lvl6pPr>
            <a:lvl7pPr lvl="6" rtl="0">
              <a:lnSpc>
                <a:spcPct val="100000"/>
              </a:lnSpc>
              <a:spcBef>
                <a:spcPts val="0"/>
              </a:spcBef>
              <a:spcAft>
                <a:spcPts val="0"/>
              </a:spcAft>
              <a:buSzPts val="1400"/>
              <a:buAutoNum type="arabicPeriod"/>
              <a:defRPr sz="1200"/>
            </a:lvl7pPr>
            <a:lvl8pPr lvl="7" rtl="0">
              <a:lnSpc>
                <a:spcPct val="100000"/>
              </a:lnSpc>
              <a:spcBef>
                <a:spcPts val="0"/>
              </a:spcBef>
              <a:spcAft>
                <a:spcPts val="0"/>
              </a:spcAft>
              <a:buSzPts val="1400"/>
              <a:buAutoNum type="alphaLcPeriod"/>
              <a:defRPr sz="1200"/>
            </a:lvl8pPr>
            <a:lvl9pPr lvl="8" rtl="0">
              <a:lnSpc>
                <a:spcPct val="100000"/>
              </a:lnSpc>
              <a:spcBef>
                <a:spcPts val="0"/>
              </a:spcBef>
              <a:spcAft>
                <a:spcPts val="0"/>
              </a:spcAft>
              <a:buSzPts val="1400"/>
              <a:buAutoNum type="romanLcPeriod"/>
              <a:defRPr sz="12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4">
  <p:cSld name="CUSTOM_18">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1" name="Google Shape;261;p31"/>
          <p:cNvSpPr txBox="1">
            <a:spLocks noGrp="1"/>
          </p:cNvSpPr>
          <p:nvPr>
            <p:ph type="subTitle" idx="1"/>
          </p:nvPr>
        </p:nvSpPr>
        <p:spPr>
          <a:xfrm>
            <a:off x="813825" y="2184800"/>
            <a:ext cx="3657600" cy="2414700"/>
          </a:xfrm>
          <a:prstGeom prst="rect">
            <a:avLst/>
          </a:prstGeom>
        </p:spPr>
        <p:txBody>
          <a:bodyPr spcFirstLastPara="1" wrap="square" lIns="0" tIns="0" rIns="0" bIns="0" anchor="t" anchorCtr="0">
            <a:noAutofit/>
          </a:bodyPr>
          <a:lstStyle>
            <a:lvl1pPr marR="182880" lvl="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62" name="Google Shape;262;p31"/>
          <p:cNvSpPr txBox="1">
            <a:spLocks noGrp="1"/>
          </p:cNvSpPr>
          <p:nvPr>
            <p:ph type="subTitle" idx="2"/>
          </p:nvPr>
        </p:nvSpPr>
        <p:spPr>
          <a:xfrm>
            <a:off x="813818" y="1740201"/>
            <a:ext cx="3657600" cy="355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2100"/>
              <a:buFont typeface="Black Han Sans"/>
              <a:buNone/>
              <a:defRPr sz="2100" b="1">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a:endParaRPr/>
          </a:p>
        </p:txBody>
      </p:sp>
      <p:sp>
        <p:nvSpPr>
          <p:cNvPr id="263" name="Google Shape;263;p31"/>
          <p:cNvSpPr txBox="1">
            <a:spLocks noGrp="1"/>
          </p:cNvSpPr>
          <p:nvPr>
            <p:ph type="subTitle" idx="3"/>
          </p:nvPr>
        </p:nvSpPr>
        <p:spPr>
          <a:xfrm>
            <a:off x="4672575" y="2183000"/>
            <a:ext cx="3657600" cy="2414700"/>
          </a:xfrm>
          <a:prstGeom prst="rect">
            <a:avLst/>
          </a:prstGeom>
        </p:spPr>
        <p:txBody>
          <a:bodyPr spcFirstLastPara="1" wrap="square" lIns="0" tIns="0" rIns="0" bIns="0" anchor="t" anchorCtr="0">
            <a:noAutofit/>
          </a:bodyPr>
          <a:lstStyle>
            <a:lvl1pPr marR="182880" lvl="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64" name="Google Shape;264;p31"/>
          <p:cNvSpPr txBox="1">
            <a:spLocks noGrp="1"/>
          </p:cNvSpPr>
          <p:nvPr>
            <p:ph type="subTitle" idx="4"/>
          </p:nvPr>
        </p:nvSpPr>
        <p:spPr>
          <a:xfrm>
            <a:off x="4672582" y="1740200"/>
            <a:ext cx="3657600" cy="355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2100"/>
              <a:buFont typeface="Black Han Sans"/>
              <a:buNone/>
              <a:defRPr sz="2100" b="1">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a:endParaRPr/>
          </a:p>
        </p:txBody>
      </p:sp>
      <p:sp>
        <p:nvSpPr>
          <p:cNvPr id="265" name="Google Shape;265;p31"/>
          <p:cNvSpPr/>
          <p:nvPr/>
        </p:nvSpPr>
        <p:spPr>
          <a:xfrm>
            <a:off x="6840375" y="3860538"/>
            <a:ext cx="2031884" cy="1321297"/>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08250" y="4062488"/>
            <a:ext cx="2879987" cy="147196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79188" y="3174075"/>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68"/>
        <p:cNvGrpSpPr/>
        <p:nvPr/>
      </p:nvGrpSpPr>
      <p:grpSpPr>
        <a:xfrm>
          <a:off x="0" y="0"/>
          <a:ext cx="0" cy="0"/>
          <a:chOff x="0" y="0"/>
          <a:chExt cx="0" cy="0"/>
        </a:xfrm>
      </p:grpSpPr>
      <p:sp>
        <p:nvSpPr>
          <p:cNvPr id="269" name="Google Shape;269;p32"/>
          <p:cNvSpPr/>
          <p:nvPr/>
        </p:nvSpPr>
        <p:spPr>
          <a:xfrm>
            <a:off x="8021050" y="-1193075"/>
            <a:ext cx="1649771" cy="4899744"/>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431550" y="3039525"/>
            <a:ext cx="1103463" cy="1065506"/>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5887000" y="3518888"/>
            <a:ext cx="4050309" cy="207011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079633" y="2940075"/>
            <a:ext cx="2547800" cy="245471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rot="5400000">
            <a:off x="-2408215" y="1095176"/>
            <a:ext cx="5950091" cy="111223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10035811">
            <a:off x="-956817" y="-1268"/>
            <a:ext cx="2478412" cy="2387858"/>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7254111">
            <a:off x="317774" y="1904531"/>
            <a:ext cx="701392" cy="689742"/>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a:spLocks noGrp="1"/>
          </p:cNvSpPr>
          <p:nvPr>
            <p:ph type="title"/>
          </p:nvPr>
        </p:nvSpPr>
        <p:spPr>
          <a:xfrm>
            <a:off x="2642550" y="789725"/>
            <a:ext cx="3858900" cy="7476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a:endParaRPr/>
          </a:p>
        </p:txBody>
      </p:sp>
      <p:sp>
        <p:nvSpPr>
          <p:cNvPr id="277" name="Google Shape;277;p32"/>
          <p:cNvSpPr txBox="1">
            <a:spLocks noGrp="1"/>
          </p:cNvSpPr>
          <p:nvPr>
            <p:ph type="subTitle" idx="1"/>
          </p:nvPr>
        </p:nvSpPr>
        <p:spPr>
          <a:xfrm>
            <a:off x="2642550" y="1771376"/>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atin typeface="Syne SemiBold"/>
                <a:ea typeface="Syne SemiBold"/>
                <a:cs typeface="Syne SemiBold"/>
                <a:sym typeface="Syne SemiBold"/>
              </a:defRPr>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278" name="Google Shape;278;p32"/>
          <p:cNvSpPr txBox="1">
            <a:spLocks noGrp="1"/>
          </p:cNvSpPr>
          <p:nvPr>
            <p:ph type="subTitle" idx="2"/>
          </p:nvPr>
        </p:nvSpPr>
        <p:spPr>
          <a:xfrm>
            <a:off x="2642550" y="2155425"/>
            <a:ext cx="3858900" cy="932400"/>
          </a:xfrm>
          <a:prstGeom prst="rect">
            <a:avLst/>
          </a:prstGeom>
        </p:spPr>
        <p:txBody>
          <a:bodyPr spcFirstLastPara="1" wrap="square" lIns="0" tIns="0" rIns="0" bIns="0" anchor="t" anchorCtr="0">
            <a:no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279" name="Google Shape;279;p32"/>
          <p:cNvSpPr txBox="1"/>
          <p:nvPr/>
        </p:nvSpPr>
        <p:spPr>
          <a:xfrm>
            <a:off x="2827500" y="3611875"/>
            <a:ext cx="3489000" cy="70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lang="en" sz="1200" b="1">
                <a:solidFill>
                  <a:schemeClr val="dk1"/>
                </a:solidFill>
                <a:uFill>
                  <a:noFill/>
                </a:uFill>
                <a:latin typeface="Syne"/>
                <a:ea typeface="Syne"/>
                <a:cs typeface="Syne"/>
                <a:sym typeface="Syne"/>
                <a:hlinkClick r:id="rId2">
                  <a:extLst>
                    <a:ext uri="{A12FA001-AC4F-418D-AE19-62706E023703}">
                      <ahyp:hlinkClr xmlns:ahyp="http://schemas.microsoft.com/office/drawing/2018/hyperlinkcolor" val="tx"/>
                    </a:ext>
                  </a:extLst>
                </a:hlinkClick>
              </a:rPr>
              <a:t>Slidesgo</a:t>
            </a:r>
            <a:r>
              <a:rPr lang="en" sz="1200">
                <a:solidFill>
                  <a:schemeClr val="dk1"/>
                </a:solidFill>
                <a:latin typeface="Syne"/>
                <a:ea typeface="Syne"/>
                <a:cs typeface="Syne"/>
                <a:sym typeface="Syne"/>
              </a:rPr>
              <a:t>, including icons by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Flaticon</a:t>
            </a:r>
            <a:r>
              <a:rPr lang="en" sz="1200">
                <a:solidFill>
                  <a:schemeClr val="dk1"/>
                </a:solidFill>
                <a:latin typeface="Syne"/>
                <a:ea typeface="Syne"/>
                <a:cs typeface="Syne"/>
                <a:sym typeface="Syne"/>
              </a:rPr>
              <a:t>, and infographics &amp; images by </a:t>
            </a:r>
            <a:r>
              <a:rPr lang="en" sz="1200" b="1">
                <a:solidFill>
                  <a:schemeClr val="dk1"/>
                </a:solidFill>
                <a:uFill>
                  <a:noFill/>
                </a:uFill>
                <a:latin typeface="Syne"/>
                <a:ea typeface="Syne"/>
                <a:cs typeface="Syne"/>
                <a:sym typeface="Syne"/>
                <a:hlinkClick r:id="rId4">
                  <a:extLst>
                    <a:ext uri="{A12FA001-AC4F-418D-AE19-62706E023703}">
                      <ahyp:hlinkClr xmlns:ahyp="http://schemas.microsoft.com/office/drawing/2018/hyperlinkcolor"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2802750" y="802500"/>
            <a:ext cx="3538500" cy="3538500"/>
          </a:xfrm>
          <a:prstGeom prst="rect">
            <a:avLst/>
          </a:prstGeom>
          <a:solidFill>
            <a:srgbClr val="FFFFFF"/>
          </a:solidFill>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90" name="Google Shape;29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91"/>
        <p:cNvGrpSpPr/>
        <p:nvPr/>
      </p:nvGrpSpPr>
      <p:grpSpPr>
        <a:xfrm>
          <a:off x="0" y="0"/>
          <a:ext cx="0" cy="0"/>
          <a:chOff x="0" y="0"/>
          <a:chExt cx="0" cy="0"/>
        </a:xfrm>
      </p:grpSpPr>
      <p:pic>
        <p:nvPicPr>
          <p:cNvPr id="292" name="Google Shape;292;p36"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293" name="Google Shape;293;p36"/>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6"/>
          <p:cNvGrpSpPr/>
          <p:nvPr/>
        </p:nvGrpSpPr>
        <p:grpSpPr>
          <a:xfrm>
            <a:off x="830392" y="1191256"/>
            <a:ext cx="745763" cy="45826"/>
            <a:chOff x="4580561" y="2589004"/>
            <a:chExt cx="1064464" cy="25200"/>
          </a:xfrm>
        </p:grpSpPr>
        <p:sp>
          <p:nvSpPr>
            <p:cNvPr id="295" name="Google Shape;295;p36"/>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6"/>
          <p:cNvSpPr txBox="1">
            <a:spLocks noGrp="1"/>
          </p:cNvSpPr>
          <p:nvPr>
            <p:ph type="title"/>
          </p:nvPr>
        </p:nvSpPr>
        <p:spPr>
          <a:xfrm>
            <a:off x="730000" y="1318650"/>
            <a:ext cx="3300900" cy="16872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98" name="Google Shape;298;p36"/>
          <p:cNvSpPr txBox="1">
            <a:spLocks noGrp="1"/>
          </p:cNvSpPr>
          <p:nvPr>
            <p:ph type="subTitle" idx="1"/>
          </p:nvPr>
        </p:nvSpPr>
        <p:spPr>
          <a:xfrm>
            <a:off x="724950" y="3161525"/>
            <a:ext cx="3300900" cy="759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99" name="Google Shape;299;p36"/>
          <p:cNvSpPr txBox="1">
            <a:spLocks noGrp="1"/>
          </p:cNvSpPr>
          <p:nvPr>
            <p:ph type="body" idx="2"/>
          </p:nvPr>
        </p:nvSpPr>
        <p:spPr>
          <a:xfrm>
            <a:off x="5174225" y="1352625"/>
            <a:ext cx="3374400" cy="3025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0" name="Google Shape;300;p36"/>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301"/>
        <p:cNvGrpSpPr/>
        <p:nvPr/>
      </p:nvGrpSpPr>
      <p:grpSpPr>
        <a:xfrm>
          <a:off x="0" y="0"/>
          <a:ext cx="0" cy="0"/>
          <a:chOff x="0" y="0"/>
          <a:chExt cx="0" cy="0"/>
        </a:xfrm>
      </p:grpSpPr>
      <p:pic>
        <p:nvPicPr>
          <p:cNvPr id="302" name="Google Shape;302;p37"/>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303" name="Google Shape;303;p37"/>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7"/>
          <p:cNvGrpSpPr/>
          <p:nvPr/>
        </p:nvGrpSpPr>
        <p:grpSpPr>
          <a:xfrm>
            <a:off x="830392" y="1191256"/>
            <a:ext cx="745763" cy="45826"/>
            <a:chOff x="4580561" y="2589004"/>
            <a:chExt cx="1064464" cy="25200"/>
          </a:xfrm>
        </p:grpSpPr>
        <p:sp>
          <p:nvSpPr>
            <p:cNvPr id="305" name="Google Shape;305;p37"/>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7"/>
          <p:cNvSpPr txBox="1">
            <a:spLocks noGrp="1"/>
          </p:cNvSpPr>
          <p:nvPr>
            <p:ph type="title"/>
          </p:nvPr>
        </p:nvSpPr>
        <p:spPr>
          <a:xfrm>
            <a:off x="730000" y="1318650"/>
            <a:ext cx="3300900" cy="16872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308" name="Google Shape;308;p37"/>
          <p:cNvSpPr txBox="1">
            <a:spLocks noGrp="1"/>
          </p:cNvSpPr>
          <p:nvPr>
            <p:ph type="subTitle" idx="1"/>
          </p:nvPr>
        </p:nvSpPr>
        <p:spPr>
          <a:xfrm>
            <a:off x="724950" y="3161525"/>
            <a:ext cx="3300900" cy="759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09" name="Google Shape;309;p37"/>
          <p:cNvSpPr txBox="1">
            <a:spLocks noGrp="1"/>
          </p:cNvSpPr>
          <p:nvPr>
            <p:ph type="body" idx="2"/>
          </p:nvPr>
        </p:nvSpPr>
        <p:spPr>
          <a:xfrm>
            <a:off x="5174225" y="1352625"/>
            <a:ext cx="3374400" cy="3025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0" name="Google Shape;310;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xfrm>
            <a:off x="311700" y="292850"/>
            <a:ext cx="8520600" cy="8010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3" name="Google Shape;313;p38"/>
          <p:cNvSpPr txBox="1">
            <a:spLocks noGrp="1"/>
          </p:cNvSpPr>
          <p:nvPr>
            <p:ph type="body" idx="1"/>
          </p:nvPr>
        </p:nvSpPr>
        <p:spPr>
          <a:xfrm>
            <a:off x="311700" y="1228675"/>
            <a:ext cx="8520600" cy="3340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4" name="Google Shape;314;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spTree>
      <p:nvGrpSpPr>
        <p:cNvPr id="1" name="Shape 315"/>
        <p:cNvGrpSpPr/>
        <p:nvPr/>
      </p:nvGrpSpPr>
      <p:grpSpPr>
        <a:xfrm>
          <a:off x="0" y="0"/>
          <a:ext cx="0" cy="0"/>
          <a:chOff x="0" y="0"/>
          <a:chExt cx="0" cy="0"/>
        </a:xfrm>
      </p:grpSpPr>
      <p:sp>
        <p:nvSpPr>
          <p:cNvPr id="316" name="Google Shape;316;p3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 name="Google Shape;317;p3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18" name="Google Shape;318;p39"/>
          <p:cNvSpPr txBox="1">
            <a:spLocks noGrp="1"/>
          </p:cNvSpPr>
          <p:nvPr>
            <p:ph type="title"/>
          </p:nvPr>
        </p:nvSpPr>
        <p:spPr>
          <a:xfrm>
            <a:off x="265500" y="1081400"/>
            <a:ext cx="4045200" cy="1710300"/>
          </a:xfrm>
          <a:prstGeom prst="rect">
            <a:avLst/>
          </a:prstGeom>
        </p:spPr>
        <p:txBody>
          <a:bodyPr spcFirstLastPara="1" wrap="square" lIns="0" tIns="0" rIns="0" bIns="0" anchor="b"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319" name="Google Shape;319;p39"/>
          <p:cNvSpPr txBox="1">
            <a:spLocks noGrp="1"/>
          </p:cNvSpPr>
          <p:nvPr>
            <p:ph type="subTitle" idx="1"/>
          </p:nvPr>
        </p:nvSpPr>
        <p:spPr>
          <a:xfrm>
            <a:off x="265500" y="2845223"/>
            <a:ext cx="4045200" cy="1345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0" name="Google Shape;320;p39"/>
          <p:cNvSpPr txBox="1">
            <a:spLocks noGrp="1"/>
          </p:cNvSpPr>
          <p:nvPr>
            <p:ph type="body" idx="2"/>
          </p:nvPr>
        </p:nvSpPr>
        <p:spPr>
          <a:xfrm>
            <a:off x="4939500" y="724200"/>
            <a:ext cx="3837000" cy="3695100"/>
          </a:xfrm>
          <a:prstGeom prst="rect">
            <a:avLst/>
          </a:prstGeom>
        </p:spPr>
        <p:txBody>
          <a:bodyPr spcFirstLastPara="1" wrap="square" lIns="0" tIns="0" rIns="0" bIns="0" anchor="ctr" anchorCtr="0">
            <a:noAutofit/>
          </a:bodyPr>
          <a:lstStyle>
            <a:lvl1pPr marL="457200" lvl="0" indent="-342900" rtl="0">
              <a:spcBef>
                <a:spcPts val="0"/>
              </a:spcBef>
              <a:spcAft>
                <a:spcPts val="0"/>
              </a:spcAft>
              <a:buClr>
                <a:schemeClr val="accent1"/>
              </a:buClr>
              <a:buSzPts val="1800"/>
              <a:buChar char="●"/>
              <a:defRPr>
                <a:solidFill>
                  <a:schemeClr val="accent1"/>
                </a:solidFill>
                <a:highlight>
                  <a:schemeClr val="lt1"/>
                </a:highlight>
              </a:defRPr>
            </a:lvl1pPr>
            <a:lvl2pPr marL="914400" lvl="1" indent="-317500" rtl="0">
              <a:spcBef>
                <a:spcPts val="0"/>
              </a:spcBef>
              <a:spcAft>
                <a:spcPts val="0"/>
              </a:spcAft>
              <a:buClr>
                <a:schemeClr val="accent1"/>
              </a:buClr>
              <a:buSzPts val="1400"/>
              <a:buChar char="○"/>
              <a:defRPr>
                <a:solidFill>
                  <a:schemeClr val="accent1"/>
                </a:solidFill>
                <a:highlight>
                  <a:schemeClr val="lt1"/>
                </a:highlight>
              </a:defRPr>
            </a:lvl2pPr>
            <a:lvl3pPr marL="1371600" lvl="2" indent="-317500" rtl="0">
              <a:spcBef>
                <a:spcPts val="0"/>
              </a:spcBef>
              <a:spcAft>
                <a:spcPts val="0"/>
              </a:spcAft>
              <a:buClr>
                <a:schemeClr val="accent1"/>
              </a:buClr>
              <a:buSzPts val="1400"/>
              <a:buChar char="■"/>
              <a:defRPr>
                <a:solidFill>
                  <a:schemeClr val="accent1"/>
                </a:solidFill>
                <a:highlight>
                  <a:schemeClr val="lt1"/>
                </a:highlight>
              </a:defRPr>
            </a:lvl3pPr>
            <a:lvl4pPr marL="1828800" lvl="3" indent="-317500" rtl="0">
              <a:spcBef>
                <a:spcPts val="0"/>
              </a:spcBef>
              <a:spcAft>
                <a:spcPts val="0"/>
              </a:spcAft>
              <a:buClr>
                <a:schemeClr val="accent1"/>
              </a:buClr>
              <a:buSzPts val="1400"/>
              <a:buChar char="●"/>
              <a:defRPr>
                <a:solidFill>
                  <a:schemeClr val="accent1"/>
                </a:solidFill>
                <a:highlight>
                  <a:schemeClr val="lt1"/>
                </a:highlight>
              </a:defRPr>
            </a:lvl4pPr>
            <a:lvl5pPr marL="2286000" lvl="4" indent="-317500" rtl="0">
              <a:spcBef>
                <a:spcPts val="0"/>
              </a:spcBef>
              <a:spcAft>
                <a:spcPts val="0"/>
              </a:spcAft>
              <a:buClr>
                <a:schemeClr val="accent1"/>
              </a:buClr>
              <a:buSzPts val="1400"/>
              <a:buChar char="○"/>
              <a:defRPr>
                <a:solidFill>
                  <a:schemeClr val="accent1"/>
                </a:solidFill>
                <a:highlight>
                  <a:schemeClr val="lt1"/>
                </a:highlight>
              </a:defRPr>
            </a:lvl5pPr>
            <a:lvl6pPr marL="2743200" lvl="5" indent="-317500" rtl="0">
              <a:spcBef>
                <a:spcPts val="0"/>
              </a:spcBef>
              <a:spcAft>
                <a:spcPts val="0"/>
              </a:spcAft>
              <a:buClr>
                <a:schemeClr val="accent1"/>
              </a:buClr>
              <a:buSzPts val="1400"/>
              <a:buChar char="■"/>
              <a:defRPr>
                <a:solidFill>
                  <a:schemeClr val="accent1"/>
                </a:solidFill>
                <a:highlight>
                  <a:schemeClr val="lt1"/>
                </a:highlight>
              </a:defRPr>
            </a:lvl6pPr>
            <a:lvl7pPr marL="3200400" lvl="6" indent="-317500" rtl="0">
              <a:spcBef>
                <a:spcPts val="0"/>
              </a:spcBef>
              <a:spcAft>
                <a:spcPts val="0"/>
              </a:spcAft>
              <a:buClr>
                <a:schemeClr val="accent1"/>
              </a:buClr>
              <a:buSzPts val="1400"/>
              <a:buChar char="●"/>
              <a:defRPr>
                <a:solidFill>
                  <a:schemeClr val="accent1"/>
                </a:solidFill>
                <a:highlight>
                  <a:schemeClr val="lt1"/>
                </a:highlight>
              </a:defRPr>
            </a:lvl7pPr>
            <a:lvl8pPr marL="3657600" lvl="7" indent="-317500" rtl="0">
              <a:spcBef>
                <a:spcPts val="0"/>
              </a:spcBef>
              <a:spcAft>
                <a:spcPts val="0"/>
              </a:spcAft>
              <a:buClr>
                <a:schemeClr val="accent1"/>
              </a:buClr>
              <a:buSzPts val="1400"/>
              <a:buChar char="○"/>
              <a:defRPr>
                <a:solidFill>
                  <a:schemeClr val="accent1"/>
                </a:solidFill>
                <a:highlight>
                  <a:schemeClr val="lt1"/>
                </a:highlight>
              </a:defRPr>
            </a:lvl8pPr>
            <a:lvl9pPr marL="4114800" lvl="8" indent="-317500" rtl="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321" name="Google Shape;32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a:off x="1353872" y="-169303"/>
            <a:ext cx="7887674" cy="10687980"/>
          </a:xfrm>
          <a:custGeom>
            <a:avLst/>
            <a:gdLst/>
            <a:ahLst/>
            <a:cxnLst/>
            <a:rect l="l" t="t" r="r" b="b"/>
            <a:pathLst>
              <a:path w="23730" h="31753" extrusionOk="0">
                <a:moveTo>
                  <a:pt x="1" y="0"/>
                </a:moveTo>
                <a:cubicBezTo>
                  <a:pt x="12" y="191"/>
                  <a:pt x="120" y="357"/>
                  <a:pt x="191" y="524"/>
                </a:cubicBezTo>
                <a:cubicBezTo>
                  <a:pt x="465" y="1084"/>
                  <a:pt x="763" y="1643"/>
                  <a:pt x="1084" y="2179"/>
                </a:cubicBezTo>
                <a:cubicBezTo>
                  <a:pt x="2287" y="4179"/>
                  <a:pt x="3870" y="5846"/>
                  <a:pt x="5942" y="7013"/>
                </a:cubicBezTo>
                <a:cubicBezTo>
                  <a:pt x="7347" y="7799"/>
                  <a:pt x="8835" y="8382"/>
                  <a:pt x="10395" y="8799"/>
                </a:cubicBezTo>
                <a:cubicBezTo>
                  <a:pt x="11490" y="9097"/>
                  <a:pt x="12562" y="9454"/>
                  <a:pt x="13490" y="10168"/>
                </a:cubicBezTo>
                <a:cubicBezTo>
                  <a:pt x="14526" y="10966"/>
                  <a:pt x="15479" y="11847"/>
                  <a:pt x="16264" y="12895"/>
                </a:cubicBezTo>
                <a:cubicBezTo>
                  <a:pt x="18086" y="15252"/>
                  <a:pt x="19122" y="17931"/>
                  <a:pt x="19443" y="20907"/>
                </a:cubicBezTo>
                <a:cubicBezTo>
                  <a:pt x="19586" y="22336"/>
                  <a:pt x="19622" y="23789"/>
                  <a:pt x="19741" y="25218"/>
                </a:cubicBezTo>
                <a:cubicBezTo>
                  <a:pt x="19813" y="26230"/>
                  <a:pt x="19979" y="27206"/>
                  <a:pt x="20313" y="28170"/>
                </a:cubicBezTo>
                <a:cubicBezTo>
                  <a:pt x="20848" y="29635"/>
                  <a:pt x="21777" y="30778"/>
                  <a:pt x="23134" y="31552"/>
                </a:cubicBezTo>
                <a:cubicBezTo>
                  <a:pt x="23287" y="31643"/>
                  <a:pt x="23448" y="31752"/>
                  <a:pt x="23633" y="31752"/>
                </a:cubicBezTo>
                <a:cubicBezTo>
                  <a:pt x="23665" y="31752"/>
                  <a:pt x="23697" y="31749"/>
                  <a:pt x="23730" y="31742"/>
                </a:cubicBezTo>
                <a:lnTo>
                  <a:pt x="23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1234475" y="4471600"/>
            <a:ext cx="3451957" cy="747486"/>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6312624" y="-89900"/>
            <a:ext cx="3002097" cy="801511"/>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1505914" y="2913163"/>
            <a:ext cx="2898600" cy="394500"/>
          </a:xfrm>
          <a:prstGeom prst="rect">
            <a:avLst/>
          </a:prstGeom>
        </p:spPr>
        <p:txBody>
          <a:bodyPr spcFirstLastPara="1" wrap="square" lIns="0" tIns="0" rIns="0" bIns="0" anchor="ctr" anchorCtr="0">
            <a:noAutofit/>
          </a:bodyPr>
          <a:lstStyle>
            <a:lvl1pPr lvl="0" algn="ctr" rtl="0">
              <a:spcBef>
                <a:spcPts val="0"/>
              </a:spcBef>
              <a:spcAft>
                <a:spcPts val="0"/>
              </a:spcAft>
              <a:buSzPts val="2800"/>
              <a:buFont typeface="Syne SemiBold"/>
              <a:buNone/>
              <a:defRPr sz="2000">
                <a:solidFill>
                  <a:schemeClr val="lt2"/>
                </a:solidFill>
                <a:latin typeface="Syne SemiBold"/>
                <a:ea typeface="Syne SemiBold"/>
                <a:cs typeface="Syne SemiBold"/>
                <a:sym typeface="Syne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1506814" y="3406913"/>
            <a:ext cx="2896800" cy="104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2"/>
          </p:nvPr>
        </p:nvSpPr>
        <p:spPr>
          <a:xfrm>
            <a:off x="4739486" y="1909223"/>
            <a:ext cx="2898600" cy="1042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 name="Google Shape;39;p5"/>
          <p:cNvSpPr txBox="1">
            <a:spLocks noGrp="1"/>
          </p:cNvSpPr>
          <p:nvPr>
            <p:ph type="subTitle" idx="3"/>
          </p:nvPr>
        </p:nvSpPr>
        <p:spPr>
          <a:xfrm>
            <a:off x="4739486" y="1412563"/>
            <a:ext cx="2898600" cy="3933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2"/>
              </a:buClr>
              <a:buSzPts val="2800"/>
              <a:buFont typeface="Syne SemiBold"/>
              <a:buNone/>
              <a:defRPr sz="2000">
                <a:solidFill>
                  <a:schemeClr val="lt2"/>
                </a:solidFill>
                <a:latin typeface="Syne SemiBold"/>
                <a:ea typeface="Syne SemiBold"/>
                <a:cs typeface="Syne SemiBold"/>
                <a:sym typeface="Syne SemiBold"/>
              </a:defRPr>
            </a:lvl1pPr>
            <a:lvl2pPr lvl="1"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2pPr>
            <a:lvl3pPr lvl="2"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3pPr>
            <a:lvl4pPr lvl="3"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4pPr>
            <a:lvl5pPr lvl="4"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5pPr>
            <a:lvl6pPr lvl="5"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6pPr>
            <a:lvl7pPr lvl="6"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7pPr>
            <a:lvl8pPr lvl="7"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8pPr>
            <a:lvl9pPr lvl="8"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0800000">
            <a:off x="6888750"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758875" y="-493000"/>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p:nvPr/>
        </p:nvSpPr>
        <p:spPr>
          <a:xfrm>
            <a:off x="6902721" y="-533225"/>
            <a:ext cx="3477765" cy="2240359"/>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6840375" y="3860538"/>
            <a:ext cx="2031884" cy="1321297"/>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6552475" y="-34070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208250" y="4062488"/>
            <a:ext cx="2879987" cy="147196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7779188" y="3174075"/>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subTitle" idx="1"/>
          </p:nvPr>
        </p:nvSpPr>
        <p:spPr>
          <a:xfrm>
            <a:off x="843000" y="1436150"/>
            <a:ext cx="4844400" cy="22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Char char="●"/>
              <a:defRPr sz="1600"/>
            </a:lvl1pPr>
            <a:lvl2pPr lvl="1" algn="ctr" rtl="0">
              <a:lnSpc>
                <a:spcPct val="100000"/>
              </a:lnSpc>
              <a:spcBef>
                <a:spcPts val="0"/>
              </a:spcBef>
              <a:spcAft>
                <a:spcPts val="0"/>
              </a:spcAft>
              <a:buSzPts val="1600"/>
              <a:buChar char="○"/>
              <a:defRPr sz="1600"/>
            </a:lvl2pPr>
            <a:lvl3pPr lvl="2" algn="ctr" rtl="0">
              <a:lnSpc>
                <a:spcPct val="100000"/>
              </a:lnSpc>
              <a:spcBef>
                <a:spcPts val="0"/>
              </a:spcBef>
              <a:spcAft>
                <a:spcPts val="0"/>
              </a:spcAft>
              <a:buSzPts val="1600"/>
              <a:buChar char="■"/>
              <a:defRPr sz="1600"/>
            </a:lvl3pPr>
            <a:lvl4pPr lvl="3" algn="ctr" rtl="0">
              <a:lnSpc>
                <a:spcPct val="100000"/>
              </a:lnSpc>
              <a:spcBef>
                <a:spcPts val="0"/>
              </a:spcBef>
              <a:spcAft>
                <a:spcPts val="0"/>
              </a:spcAft>
              <a:buSzPts val="1600"/>
              <a:buChar char="●"/>
              <a:defRPr sz="1600"/>
            </a:lvl4pPr>
            <a:lvl5pPr lvl="4" algn="ctr" rtl="0">
              <a:lnSpc>
                <a:spcPct val="100000"/>
              </a:lnSpc>
              <a:spcBef>
                <a:spcPts val="0"/>
              </a:spcBef>
              <a:spcAft>
                <a:spcPts val="0"/>
              </a:spcAft>
              <a:buSzPts val="1600"/>
              <a:buChar char="○"/>
              <a:defRPr sz="1600"/>
            </a:lvl5pPr>
            <a:lvl6pPr lvl="5" algn="ctr" rtl="0">
              <a:lnSpc>
                <a:spcPct val="100000"/>
              </a:lnSpc>
              <a:spcBef>
                <a:spcPts val="0"/>
              </a:spcBef>
              <a:spcAft>
                <a:spcPts val="0"/>
              </a:spcAft>
              <a:buSzPts val="1600"/>
              <a:buChar char="■"/>
              <a:defRPr sz="1600"/>
            </a:lvl6pPr>
            <a:lvl7pPr lvl="6" algn="ctr" rtl="0">
              <a:lnSpc>
                <a:spcPct val="100000"/>
              </a:lnSpc>
              <a:spcBef>
                <a:spcPts val="0"/>
              </a:spcBef>
              <a:spcAft>
                <a:spcPts val="0"/>
              </a:spcAft>
              <a:buSzPts val="1600"/>
              <a:buChar char="●"/>
              <a:defRPr sz="1600"/>
            </a:lvl7pPr>
            <a:lvl8pPr lvl="7" algn="ctr" rtl="0">
              <a:lnSpc>
                <a:spcPct val="100000"/>
              </a:lnSpc>
              <a:spcBef>
                <a:spcPts val="0"/>
              </a:spcBef>
              <a:spcAft>
                <a:spcPts val="0"/>
              </a:spcAft>
              <a:buSzPts val="1600"/>
              <a:buChar char="○"/>
              <a:defRPr sz="1600"/>
            </a:lvl8pPr>
            <a:lvl9pPr lvl="8" algn="ctr" rtl="0">
              <a:lnSpc>
                <a:spcPct val="100000"/>
              </a:lnSpc>
              <a:spcBef>
                <a:spcPts val="0"/>
              </a:spcBef>
              <a:spcAft>
                <a:spcPts val="0"/>
              </a:spcAft>
              <a:buSzPts val="1600"/>
              <a:buChar char="■"/>
              <a:defRPr sz="1600"/>
            </a:lvl9pPr>
          </a:lstStyle>
          <a:p>
            <a:endParaRPr/>
          </a:p>
        </p:txBody>
      </p:sp>
      <p:sp>
        <p:nvSpPr>
          <p:cNvPr id="52" name="Google Shape;52;p7"/>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lvl1pPr lvl="0" algn="l"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p:nvPr/>
        </p:nvSpPr>
        <p:spPr>
          <a:xfrm>
            <a:off x="3269949" y="3913766"/>
            <a:ext cx="6732640" cy="125851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26096" y="-193028"/>
            <a:ext cx="3369906" cy="172236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6098039" y="3457193"/>
            <a:ext cx="3402170" cy="173865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509300" y="-193031"/>
            <a:ext cx="2657853" cy="709603"/>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1388100" y="1724700"/>
            <a:ext cx="6367800" cy="16941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rot="-5400000" flipH="1">
            <a:off x="-534003" y="-410922"/>
            <a:ext cx="2365353" cy="254074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10800000">
            <a:off x="-2149526" y="3143152"/>
            <a:ext cx="4858076" cy="312954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519300" y="339255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1037058">
            <a:off x="-168127" y="-141641"/>
            <a:ext cx="1977187" cy="527877"/>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2446975" y="1870148"/>
            <a:ext cx="4864500" cy="6450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65" name="Google Shape;65;p9"/>
          <p:cNvSpPr txBox="1">
            <a:spLocks noGrp="1"/>
          </p:cNvSpPr>
          <p:nvPr>
            <p:ph type="subTitle" idx="1"/>
          </p:nvPr>
        </p:nvSpPr>
        <p:spPr>
          <a:xfrm>
            <a:off x="2444575" y="2758163"/>
            <a:ext cx="4866900" cy="1369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661875" y="933675"/>
            <a:ext cx="4095000" cy="1214100"/>
          </a:xfrm>
          <a:prstGeom prst="rect">
            <a:avLst/>
          </a:prstGeom>
        </p:spPr>
        <p:txBody>
          <a:bodyPr spcFirstLastPara="1" wrap="square" lIns="0" tIns="0" rIns="0" bIns="0" anchor="t" anchorCtr="0">
            <a:noAutofit/>
          </a:bodyPr>
          <a:lstStyle>
            <a:lvl1pPr lvl="0" algn="l" rtl="0">
              <a:lnSpc>
                <a:spcPct val="80000"/>
              </a:lnSpc>
              <a:spcBef>
                <a:spcPts val="0"/>
              </a:spcBef>
              <a:spcAft>
                <a:spcPts val="0"/>
              </a:spcAft>
              <a:buSzPts val="5200"/>
              <a:buFont typeface="Commissioner"/>
              <a:buNone/>
              <a:defRPr sz="31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rtl="0">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rtl="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rtl="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a:spLocks noGrp="1"/>
          </p:cNvSpPr>
          <p:nvPr>
            <p:ph type="ctrTitle"/>
          </p:nvPr>
        </p:nvSpPr>
        <p:spPr>
          <a:xfrm>
            <a:off x="1798925" y="874525"/>
            <a:ext cx="3782100" cy="72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1 Million  </a:t>
            </a:r>
            <a:endParaRPr dirty="0"/>
          </a:p>
        </p:txBody>
      </p:sp>
      <p:sp>
        <p:nvSpPr>
          <p:cNvPr id="327" name="Google Shape;327;p40"/>
          <p:cNvSpPr txBox="1">
            <a:spLocks noGrp="1"/>
          </p:cNvSpPr>
          <p:nvPr>
            <p:ph type="subTitle" idx="1"/>
          </p:nvPr>
        </p:nvSpPr>
        <p:spPr>
          <a:xfrm>
            <a:off x="2803025" y="2356200"/>
            <a:ext cx="1317000" cy="43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300 million  </a:t>
            </a:r>
            <a:endParaRPr dirty="0"/>
          </a:p>
        </p:txBody>
      </p:sp>
      <p:sp>
        <p:nvSpPr>
          <p:cNvPr id="328" name="Google Shape;328;p40"/>
          <p:cNvSpPr txBox="1"/>
          <p:nvPr/>
        </p:nvSpPr>
        <p:spPr>
          <a:xfrm>
            <a:off x="2803025" y="3098400"/>
            <a:ext cx="161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1"/>
                </a:solidFill>
                <a:latin typeface="Lato"/>
                <a:ea typeface="Lato"/>
                <a:cs typeface="Lato"/>
                <a:sym typeface="Lato"/>
              </a:rPr>
              <a:t>    30 </a:t>
            </a:r>
            <a:endParaRPr sz="1600" dirty="0">
              <a:solidFill>
                <a:schemeClr val="accent1"/>
              </a:solidFill>
              <a:latin typeface="Lato"/>
              <a:ea typeface="Lato"/>
              <a:cs typeface="Lato"/>
              <a:sym typeface="Lato"/>
            </a:endParaRPr>
          </a:p>
        </p:txBody>
      </p:sp>
      <p:sp>
        <p:nvSpPr>
          <p:cNvPr id="329" name="Google Shape;329;p40"/>
          <p:cNvSpPr txBox="1"/>
          <p:nvPr/>
        </p:nvSpPr>
        <p:spPr>
          <a:xfrm>
            <a:off x="4783075" y="171257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1"/>
                </a:solidFill>
                <a:latin typeface="Lato"/>
                <a:ea typeface="Lato"/>
                <a:cs typeface="Lato"/>
                <a:sym typeface="Lato"/>
              </a:rPr>
              <a:t>Gigabytes </a:t>
            </a:r>
            <a:endParaRPr sz="1600" dirty="0">
              <a:solidFill>
                <a:schemeClr val="accent1"/>
              </a:solidFill>
              <a:latin typeface="Lato"/>
              <a:ea typeface="Lato"/>
              <a:cs typeface="Lato"/>
              <a:sym typeface="Lato"/>
            </a:endParaRPr>
          </a:p>
        </p:txBody>
      </p:sp>
      <p:sp>
        <p:nvSpPr>
          <p:cNvPr id="330" name="Google Shape;330;p40"/>
          <p:cNvSpPr txBox="1"/>
          <p:nvPr/>
        </p:nvSpPr>
        <p:spPr>
          <a:xfrm>
            <a:off x="4512300" y="2404475"/>
            <a:ext cx="161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1"/>
                </a:solidFill>
                <a:latin typeface="Lato"/>
                <a:ea typeface="Lato"/>
                <a:cs typeface="Lato"/>
                <a:sym typeface="Lato"/>
              </a:rPr>
              <a:t> Books  </a:t>
            </a:r>
            <a:endParaRPr sz="1600" dirty="0">
              <a:solidFill>
                <a:schemeClr val="accent1"/>
              </a:solidFill>
              <a:latin typeface="Lato"/>
              <a:ea typeface="Lato"/>
              <a:cs typeface="Lato"/>
              <a:sym typeface="Lato"/>
            </a:endParaRPr>
          </a:p>
        </p:txBody>
      </p:sp>
      <p:sp>
        <p:nvSpPr>
          <p:cNvPr id="331" name="Google Shape;331;p40"/>
          <p:cNvSpPr txBox="1"/>
          <p:nvPr/>
        </p:nvSpPr>
        <p:spPr>
          <a:xfrm>
            <a:off x="4072925" y="307597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1"/>
                </a:solidFill>
                <a:latin typeface="Lato"/>
                <a:ea typeface="Lato"/>
                <a:cs typeface="Lato"/>
                <a:sym typeface="Lato"/>
              </a:rPr>
              <a:t>Times the Library of Congress</a:t>
            </a:r>
            <a:endParaRPr dirty="0"/>
          </a:p>
        </p:txBody>
      </p:sp>
      <p:sp>
        <p:nvSpPr>
          <p:cNvPr id="332" name="Google Shape;332;p40"/>
          <p:cNvSpPr txBox="1"/>
          <p:nvPr/>
        </p:nvSpPr>
        <p:spPr>
          <a:xfrm>
            <a:off x="2353250" y="3747475"/>
            <a:ext cx="5154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dirty="0">
                <a:latin typeface="Lato"/>
                <a:ea typeface="Lato"/>
                <a:cs typeface="Lato"/>
                <a:sym typeface="Lato"/>
              </a:rPr>
              <a:t>				You </a:t>
            </a:r>
            <a:endParaRPr sz="4000" b="1"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32"/>
                                        </p:tgtEl>
                                        <p:attrNameLst>
                                          <p:attrName>style.visibility</p:attrName>
                                        </p:attrNameLst>
                                      </p:cBhvr>
                                      <p:to>
                                        <p:strVal val="visible"/>
                                      </p:to>
                                    </p:set>
                                    <p:anim calcmode="lin" valueType="num">
                                      <p:cBhvr>
                                        <p:cTn id="31" dur="1000" fill="hold"/>
                                        <p:tgtEl>
                                          <p:spTgt spid="332"/>
                                        </p:tgtEl>
                                        <p:attrNameLst>
                                          <p:attrName>ppt_w</p:attrName>
                                        </p:attrNameLst>
                                      </p:cBhvr>
                                      <p:tavLst>
                                        <p:tav tm="0">
                                          <p:val>
                                            <p:fltVal val="0"/>
                                          </p:val>
                                        </p:tav>
                                        <p:tav tm="100000">
                                          <p:val>
                                            <p:strVal val="#ppt_w"/>
                                          </p:val>
                                        </p:tav>
                                      </p:tavLst>
                                    </p:anim>
                                    <p:anim calcmode="lin" valueType="num">
                                      <p:cBhvr>
                                        <p:cTn id="32" dur="1000" fill="hold"/>
                                        <p:tgtEl>
                                          <p:spTgt spid="332"/>
                                        </p:tgtEl>
                                        <p:attrNameLst>
                                          <p:attrName>ppt_h</p:attrName>
                                        </p:attrNameLst>
                                      </p:cBhvr>
                                      <p:tavLst>
                                        <p:tav tm="0">
                                          <p:val>
                                            <p:fltVal val="0"/>
                                          </p:val>
                                        </p:tav>
                                        <p:tav tm="100000">
                                          <p:val>
                                            <p:strVal val="#ppt_h"/>
                                          </p:val>
                                        </p:tav>
                                      </p:tavLst>
                                    </p:anim>
                                    <p:anim calcmode="lin" valueType="num">
                                      <p:cBhvr>
                                        <p:cTn id="33" dur="1000" fill="hold"/>
                                        <p:tgtEl>
                                          <p:spTgt spid="332"/>
                                        </p:tgtEl>
                                        <p:attrNameLst>
                                          <p:attrName>style.rotation</p:attrName>
                                        </p:attrNameLst>
                                      </p:cBhvr>
                                      <p:tavLst>
                                        <p:tav tm="0">
                                          <p:val>
                                            <p:fltVal val="90"/>
                                          </p:val>
                                        </p:tav>
                                        <p:tav tm="100000">
                                          <p:val>
                                            <p:fltVal val="0"/>
                                          </p:val>
                                        </p:tav>
                                      </p:tavLst>
                                    </p:anim>
                                    <p:animEffect transition="in" filter="fade">
                                      <p:cBhvr>
                                        <p:cTn id="34"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27" grpId="0" build="p"/>
      <p:bldP spid="328" grpId="0"/>
      <p:bldP spid="329" grpId="0"/>
      <p:bldP spid="330" grpId="0"/>
      <p:bldP spid="331" grpId="0"/>
      <p:bldP spid="3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0"/>
          <p:cNvSpPr txBox="1">
            <a:spLocks noGrp="1"/>
          </p:cNvSpPr>
          <p:nvPr>
            <p:ph type="title"/>
          </p:nvPr>
        </p:nvSpPr>
        <p:spPr>
          <a:xfrm>
            <a:off x="311700" y="292850"/>
            <a:ext cx="8520600" cy="801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Proposed Solutions</a:t>
            </a:r>
            <a:endParaRPr dirty="0"/>
          </a:p>
        </p:txBody>
      </p:sp>
      <p:sp>
        <p:nvSpPr>
          <p:cNvPr id="401" name="Google Shape;401;p50"/>
          <p:cNvSpPr txBox="1">
            <a:spLocks noGrp="1"/>
          </p:cNvSpPr>
          <p:nvPr>
            <p:ph type="body" idx="1"/>
          </p:nvPr>
        </p:nvSpPr>
        <p:spPr>
          <a:xfrm>
            <a:off x="311700" y="1228675"/>
            <a:ext cx="8520600" cy="3340200"/>
          </a:xfrm>
          <a:prstGeom prst="rect">
            <a:avLst/>
          </a:prstGeom>
        </p:spPr>
        <p:txBody>
          <a:bodyPr spcFirstLastPara="1" wrap="square" lIns="0" tIns="0" rIns="0" bIns="0" anchor="t" anchorCtr="0">
            <a:noAutofit/>
          </a:bodyPr>
          <a:lstStyle/>
          <a:p>
            <a:pPr marL="114300" lvl="0" indent="0" algn="l" rtl="0">
              <a:lnSpc>
                <a:spcPct val="150000"/>
              </a:lnSpc>
              <a:spcBef>
                <a:spcPts val="0"/>
              </a:spcBef>
              <a:spcAft>
                <a:spcPts val="0"/>
              </a:spcAft>
              <a:buSzPts val="1800"/>
              <a:buNone/>
            </a:pPr>
            <a:r>
              <a:rPr lang="en-US" dirty="0"/>
              <a:t>Design</a:t>
            </a:r>
          </a:p>
          <a:p>
            <a:pPr marL="114300" lvl="0" indent="0" algn="l" rtl="0">
              <a:lnSpc>
                <a:spcPct val="150000"/>
              </a:lnSpc>
              <a:spcBef>
                <a:spcPts val="0"/>
              </a:spcBef>
              <a:spcAft>
                <a:spcPts val="0"/>
              </a:spcAft>
              <a:buSzPts val="1800"/>
              <a:buNone/>
            </a:pPr>
            <a:r>
              <a:rPr lang="en-US" dirty="0"/>
              <a:t>				Benefit</a:t>
            </a:r>
          </a:p>
          <a:p>
            <a:pPr marL="114300" indent="0">
              <a:lnSpc>
                <a:spcPct val="150000"/>
              </a:lnSpc>
              <a:buNone/>
            </a:pPr>
            <a:r>
              <a:rPr lang="en-US" dirty="0"/>
              <a:t>	Empowerment</a:t>
            </a:r>
          </a:p>
          <a:p>
            <a:pPr marL="114300" indent="0">
              <a:lnSpc>
                <a:spcPct val="150000"/>
              </a:lnSpc>
              <a:buNone/>
            </a:pPr>
            <a:r>
              <a:rPr lang="en-US" dirty="0"/>
              <a:t>						Data standardization</a:t>
            </a:r>
          </a:p>
          <a:p>
            <a:pPr marL="114300" indent="0">
              <a:lnSpc>
                <a:spcPct val="150000"/>
              </a:lnSpc>
              <a:buNone/>
            </a:pPr>
            <a:r>
              <a:rPr lang="en-US" dirty="0"/>
              <a:t>				Interconnectivity</a:t>
            </a:r>
          </a:p>
          <a:p>
            <a:pPr marL="114300" indent="0">
              <a:lnSpc>
                <a:spcPct val="150000"/>
              </a:lnSpc>
              <a:buNone/>
            </a:pPr>
            <a:r>
              <a:rPr lang="en-US" dirty="0"/>
              <a:t>Convenience</a:t>
            </a:r>
          </a:p>
          <a:p>
            <a:pPr marL="114300" indent="0">
              <a:lnSpc>
                <a:spcPct val="150000"/>
              </a:lnSpc>
              <a:buNone/>
            </a:pPr>
            <a:r>
              <a:rPr lang="en-US" dirty="0"/>
              <a:t>						policy and accountability</a:t>
            </a:r>
          </a:p>
          <a:p>
            <a:pPr marL="114300" indent="0">
              <a:lnSpc>
                <a:spcPct val="150000"/>
              </a:lnSpc>
              <a:buNone/>
            </a:pPr>
            <a:r>
              <a:rPr lang="en-US" dirty="0"/>
              <a:t>		API support.</a:t>
            </a:r>
          </a:p>
          <a:p>
            <a:pPr marL="114300" indent="0">
              <a:lnSpc>
                <a:spcPct val="150000"/>
              </a:lnSpc>
              <a:buNone/>
            </a:pPr>
            <a:br>
              <a:rPr lang="en-US" dirty="0"/>
            </a:br>
            <a:r>
              <a:rPr lang="en-US" dirty="0"/>
              <a:t> </a:t>
            </a:r>
          </a:p>
          <a:p>
            <a:pPr marL="114300" lvl="0" indent="0" algn="l" rtl="0">
              <a:lnSpc>
                <a:spcPct val="150000"/>
              </a:lnSpc>
              <a:spcBef>
                <a:spcPts val="0"/>
              </a:spcBef>
              <a:spcAft>
                <a:spcPts val="0"/>
              </a:spcAft>
              <a:buSzPts val="18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1">
                                            <p:txEl>
                                              <p:pRg st="0" end="0"/>
                                            </p:txEl>
                                          </p:spTgt>
                                        </p:tgtEl>
                                        <p:attrNameLst>
                                          <p:attrName>style.visibility</p:attrName>
                                        </p:attrNameLst>
                                      </p:cBhvr>
                                      <p:to>
                                        <p:strVal val="visible"/>
                                      </p:to>
                                    </p:set>
                                    <p:animEffect transition="in" filter="randombar(horizontal)">
                                      <p:cBhvr>
                                        <p:cTn id="7" dur="500"/>
                                        <p:tgtEl>
                                          <p:spTgt spid="4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1">
                                            <p:txEl>
                                              <p:pRg st="1" end="1"/>
                                            </p:txEl>
                                          </p:spTgt>
                                        </p:tgtEl>
                                        <p:attrNameLst>
                                          <p:attrName>style.visibility</p:attrName>
                                        </p:attrNameLst>
                                      </p:cBhvr>
                                      <p:to>
                                        <p:strVal val="visible"/>
                                      </p:to>
                                    </p:set>
                                    <p:animEffect transition="in" filter="randombar(horizontal)">
                                      <p:cBhvr>
                                        <p:cTn id="12" dur="500"/>
                                        <p:tgtEl>
                                          <p:spTgt spid="4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01">
                                            <p:txEl>
                                              <p:pRg st="2" end="2"/>
                                            </p:txEl>
                                          </p:spTgt>
                                        </p:tgtEl>
                                        <p:attrNameLst>
                                          <p:attrName>style.visibility</p:attrName>
                                        </p:attrNameLst>
                                      </p:cBhvr>
                                      <p:to>
                                        <p:strVal val="visible"/>
                                      </p:to>
                                    </p:set>
                                    <p:animEffect transition="in" filter="randombar(horizontal)">
                                      <p:cBhvr>
                                        <p:cTn id="17" dur="500"/>
                                        <p:tgtEl>
                                          <p:spTgt spid="4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01">
                                            <p:txEl>
                                              <p:pRg st="3" end="3"/>
                                            </p:txEl>
                                          </p:spTgt>
                                        </p:tgtEl>
                                        <p:attrNameLst>
                                          <p:attrName>style.visibility</p:attrName>
                                        </p:attrNameLst>
                                      </p:cBhvr>
                                      <p:to>
                                        <p:strVal val="visible"/>
                                      </p:to>
                                    </p:set>
                                    <p:animEffect transition="in" filter="randombar(horizontal)">
                                      <p:cBhvr>
                                        <p:cTn id="22" dur="500"/>
                                        <p:tgtEl>
                                          <p:spTgt spid="4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01">
                                            <p:txEl>
                                              <p:pRg st="4" end="4"/>
                                            </p:txEl>
                                          </p:spTgt>
                                        </p:tgtEl>
                                        <p:attrNameLst>
                                          <p:attrName>style.visibility</p:attrName>
                                        </p:attrNameLst>
                                      </p:cBhvr>
                                      <p:to>
                                        <p:strVal val="visible"/>
                                      </p:to>
                                    </p:set>
                                    <p:animEffect transition="in" filter="randombar(horizontal)">
                                      <p:cBhvr>
                                        <p:cTn id="27" dur="500"/>
                                        <p:tgtEl>
                                          <p:spTgt spid="40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01">
                                            <p:txEl>
                                              <p:pRg st="5" end="5"/>
                                            </p:txEl>
                                          </p:spTgt>
                                        </p:tgtEl>
                                        <p:attrNameLst>
                                          <p:attrName>style.visibility</p:attrName>
                                        </p:attrNameLst>
                                      </p:cBhvr>
                                      <p:to>
                                        <p:strVal val="visible"/>
                                      </p:to>
                                    </p:set>
                                    <p:animEffect transition="in" filter="randombar(horizontal)">
                                      <p:cBhvr>
                                        <p:cTn id="32" dur="500"/>
                                        <p:tgtEl>
                                          <p:spTgt spid="40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01">
                                            <p:txEl>
                                              <p:pRg st="6" end="6"/>
                                            </p:txEl>
                                          </p:spTgt>
                                        </p:tgtEl>
                                        <p:attrNameLst>
                                          <p:attrName>style.visibility</p:attrName>
                                        </p:attrNameLst>
                                      </p:cBhvr>
                                      <p:to>
                                        <p:strVal val="visible"/>
                                      </p:to>
                                    </p:set>
                                    <p:animEffect transition="in" filter="randombar(horizontal)">
                                      <p:cBhvr>
                                        <p:cTn id="37" dur="500"/>
                                        <p:tgtEl>
                                          <p:spTgt spid="4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01">
                                            <p:txEl>
                                              <p:pRg st="7" end="7"/>
                                            </p:txEl>
                                          </p:spTgt>
                                        </p:tgtEl>
                                        <p:attrNameLst>
                                          <p:attrName>style.visibility</p:attrName>
                                        </p:attrNameLst>
                                      </p:cBhvr>
                                      <p:to>
                                        <p:strVal val="visible"/>
                                      </p:to>
                                    </p:set>
                                    <p:animEffect transition="in" filter="randombar(horizontal)">
                                      <p:cBhvr>
                                        <p:cTn id="42" dur="500"/>
                                        <p:tgtEl>
                                          <p:spTgt spid="40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1">
                                            <p:txEl>
                                              <p:pRg st="8" end="8"/>
                                            </p:txEl>
                                          </p:spTgt>
                                        </p:tgtEl>
                                        <p:attrNameLst>
                                          <p:attrName>style.visibility</p:attrName>
                                        </p:attrNameLst>
                                      </p:cBhvr>
                                      <p:to>
                                        <p:strVal val="visible"/>
                                      </p:to>
                                    </p:set>
                                    <p:animEffect transition="in" filter="randombar(horizontal)">
                                      <p:cBhvr>
                                        <p:cTn id="47" dur="500"/>
                                        <p:tgtEl>
                                          <p:spTgt spid="40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3"/>
          <p:cNvSpPr txBox="1">
            <a:spLocks noGrp="1"/>
          </p:cNvSpPr>
          <p:nvPr>
            <p:ph type="title"/>
          </p:nvPr>
        </p:nvSpPr>
        <p:spPr>
          <a:xfrm>
            <a:off x="1388100" y="1724700"/>
            <a:ext cx="6367800" cy="169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Patient’s Perspective</a:t>
            </a:r>
            <a:endParaRPr/>
          </a:p>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E4E8-1027-81F5-A0B7-ADF78CED9B2D}"/>
              </a:ext>
            </a:extLst>
          </p:cNvPr>
          <p:cNvSpPr>
            <a:spLocks noGrp="1"/>
          </p:cNvSpPr>
          <p:nvPr>
            <p:ph type="title"/>
          </p:nvPr>
        </p:nvSpPr>
        <p:spPr/>
        <p:txBody>
          <a:bodyPr/>
          <a:lstStyle/>
          <a:p>
            <a:r>
              <a:rPr lang="en-US" dirty="0"/>
              <a:t>Let’s Take A Look</a:t>
            </a:r>
          </a:p>
        </p:txBody>
      </p:sp>
      <p:pic>
        <p:nvPicPr>
          <p:cNvPr id="4" name="Picture 3">
            <a:extLst>
              <a:ext uri="{FF2B5EF4-FFF2-40B4-BE49-F238E27FC236}">
                <a16:creationId xmlns:a16="http://schemas.microsoft.com/office/drawing/2014/main" id="{896590D7-EE0E-999D-0265-5423BEE84EFE}"/>
              </a:ext>
            </a:extLst>
          </p:cNvPr>
          <p:cNvPicPr>
            <a:picLocks noChangeAspect="1"/>
          </p:cNvPicPr>
          <p:nvPr/>
        </p:nvPicPr>
        <p:blipFill>
          <a:blip r:embed="rId3"/>
          <a:stretch>
            <a:fillRect/>
          </a:stretch>
        </p:blipFill>
        <p:spPr>
          <a:xfrm>
            <a:off x="3394841" y="1010570"/>
            <a:ext cx="2150072" cy="4206501"/>
          </a:xfrm>
          <a:prstGeom prst="rect">
            <a:avLst/>
          </a:prstGeom>
        </p:spPr>
      </p:pic>
    </p:spTree>
    <p:extLst>
      <p:ext uri="{BB962C8B-B14F-4D97-AF65-F5344CB8AC3E}">
        <p14:creationId xmlns:p14="http://schemas.microsoft.com/office/powerpoint/2010/main" val="326749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7"/>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Security Authentication</a:t>
            </a:r>
            <a:endParaRPr/>
          </a:p>
        </p:txBody>
      </p:sp>
      <p:pic>
        <p:nvPicPr>
          <p:cNvPr id="450" name="Google Shape;450;p57"/>
          <p:cNvPicPr preferRelativeResize="0"/>
          <p:nvPr/>
        </p:nvPicPr>
        <p:blipFill>
          <a:blip r:embed="rId3">
            <a:alphaModFix/>
          </a:blip>
          <a:stretch>
            <a:fillRect/>
          </a:stretch>
        </p:blipFill>
        <p:spPr>
          <a:xfrm>
            <a:off x="758050" y="1075800"/>
            <a:ext cx="5377475" cy="3915301"/>
          </a:xfrm>
          <a:prstGeom prst="rect">
            <a:avLst/>
          </a:prstGeom>
          <a:noFill/>
          <a:ln>
            <a:noFill/>
          </a:ln>
        </p:spPr>
      </p:pic>
      <p:pic>
        <p:nvPicPr>
          <p:cNvPr id="451" name="Google Shape;451;p57"/>
          <p:cNvPicPr preferRelativeResize="0"/>
          <p:nvPr/>
        </p:nvPicPr>
        <p:blipFill>
          <a:blip r:embed="rId4">
            <a:alphaModFix/>
          </a:blip>
          <a:stretch>
            <a:fillRect/>
          </a:stretch>
        </p:blipFill>
        <p:spPr>
          <a:xfrm>
            <a:off x="6070300" y="988635"/>
            <a:ext cx="2687600" cy="38853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Patient View of Home Page</a:t>
            </a:r>
            <a:endParaRPr/>
          </a:p>
        </p:txBody>
      </p:sp>
      <p:pic>
        <p:nvPicPr>
          <p:cNvPr id="438" name="Google Shape;438;p56"/>
          <p:cNvPicPr preferRelativeResize="0"/>
          <p:nvPr/>
        </p:nvPicPr>
        <p:blipFill>
          <a:blip r:embed="rId3">
            <a:alphaModFix/>
          </a:blip>
          <a:stretch>
            <a:fillRect/>
          </a:stretch>
        </p:blipFill>
        <p:spPr>
          <a:xfrm>
            <a:off x="-558550" y="1004550"/>
            <a:ext cx="2171068" cy="3915300"/>
          </a:xfrm>
          <a:prstGeom prst="rect">
            <a:avLst/>
          </a:prstGeom>
          <a:noFill/>
          <a:ln>
            <a:noFill/>
          </a:ln>
        </p:spPr>
      </p:pic>
      <p:pic>
        <p:nvPicPr>
          <p:cNvPr id="439" name="Google Shape;439;p56"/>
          <p:cNvPicPr preferRelativeResize="0"/>
          <p:nvPr/>
        </p:nvPicPr>
        <p:blipFill>
          <a:blip r:embed="rId4">
            <a:alphaModFix/>
          </a:blip>
          <a:stretch>
            <a:fillRect/>
          </a:stretch>
        </p:blipFill>
        <p:spPr>
          <a:xfrm>
            <a:off x="2062255" y="1094425"/>
            <a:ext cx="1985777" cy="3915299"/>
          </a:xfrm>
          <a:prstGeom prst="rect">
            <a:avLst/>
          </a:prstGeom>
          <a:noFill/>
          <a:ln>
            <a:noFill/>
          </a:ln>
        </p:spPr>
      </p:pic>
      <p:pic>
        <p:nvPicPr>
          <p:cNvPr id="440" name="Google Shape;440;p56"/>
          <p:cNvPicPr preferRelativeResize="0"/>
          <p:nvPr/>
        </p:nvPicPr>
        <p:blipFill>
          <a:blip r:embed="rId5">
            <a:alphaModFix/>
          </a:blip>
          <a:stretch>
            <a:fillRect/>
          </a:stretch>
        </p:blipFill>
        <p:spPr>
          <a:xfrm>
            <a:off x="4483525" y="1055004"/>
            <a:ext cx="1985775" cy="3994147"/>
          </a:xfrm>
          <a:prstGeom prst="rect">
            <a:avLst/>
          </a:prstGeom>
          <a:noFill/>
          <a:ln>
            <a:noFill/>
          </a:ln>
        </p:spPr>
      </p:pic>
      <p:sp>
        <p:nvSpPr>
          <p:cNvPr id="442" name="Google Shape;442;p56"/>
          <p:cNvSpPr/>
          <p:nvPr/>
        </p:nvSpPr>
        <p:spPr>
          <a:xfrm>
            <a:off x="1612525" y="2775038"/>
            <a:ext cx="307200" cy="20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6"/>
          <p:cNvSpPr/>
          <p:nvPr/>
        </p:nvSpPr>
        <p:spPr>
          <a:xfrm>
            <a:off x="4105050" y="2775050"/>
            <a:ext cx="307200" cy="20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6"/>
          <p:cNvSpPr/>
          <p:nvPr/>
        </p:nvSpPr>
        <p:spPr>
          <a:xfrm>
            <a:off x="6597575" y="2775050"/>
            <a:ext cx="307200" cy="15733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456;p58">
            <a:extLst>
              <a:ext uri="{FF2B5EF4-FFF2-40B4-BE49-F238E27FC236}">
                <a16:creationId xmlns:a16="http://schemas.microsoft.com/office/drawing/2014/main" id="{C6D85BCF-CFF5-9D7E-314F-9607E5F34F40}"/>
              </a:ext>
            </a:extLst>
          </p:cNvPr>
          <p:cNvPicPr preferRelativeResize="0"/>
          <p:nvPr/>
        </p:nvPicPr>
        <p:blipFill>
          <a:blip r:embed="rId6">
            <a:alphaModFix/>
          </a:blip>
          <a:stretch>
            <a:fillRect/>
          </a:stretch>
        </p:blipFill>
        <p:spPr>
          <a:xfrm>
            <a:off x="6994633" y="1022068"/>
            <a:ext cx="2259725" cy="39876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4" name="Google Shape;384;p47"/>
          <p:cNvPicPr preferRelativeResize="0"/>
          <p:nvPr/>
        </p:nvPicPr>
        <p:blipFill>
          <a:blip r:embed="rId3">
            <a:alphaModFix/>
          </a:blip>
          <a:stretch>
            <a:fillRect/>
          </a:stretch>
        </p:blipFill>
        <p:spPr>
          <a:xfrm>
            <a:off x="5666294" y="236878"/>
            <a:ext cx="2328050" cy="4753826"/>
          </a:xfrm>
          <a:prstGeom prst="rect">
            <a:avLst/>
          </a:prstGeom>
          <a:noFill/>
          <a:ln>
            <a:noFill/>
          </a:ln>
        </p:spPr>
      </p:pic>
      <p:sp>
        <p:nvSpPr>
          <p:cNvPr id="382" name="Google Shape;382;p47"/>
          <p:cNvSpPr txBox="1">
            <a:spLocks noGrp="1"/>
          </p:cNvSpPr>
          <p:nvPr>
            <p:ph type="title"/>
          </p:nvPr>
        </p:nvSpPr>
        <p:spPr>
          <a:xfrm>
            <a:off x="236550" y="704000"/>
            <a:ext cx="4045200" cy="1710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000"/>
              <a:t>Data Standardization</a:t>
            </a:r>
            <a:endParaRPr sz="3000"/>
          </a:p>
        </p:txBody>
      </p:sp>
      <p:sp>
        <p:nvSpPr>
          <p:cNvPr id="383" name="Google Shape;383;p47"/>
          <p:cNvSpPr txBox="1">
            <a:spLocks noGrp="1"/>
          </p:cNvSpPr>
          <p:nvPr>
            <p:ph type="subTitle" idx="1"/>
          </p:nvPr>
        </p:nvSpPr>
        <p:spPr>
          <a:xfrm>
            <a:off x="5666294" y="2119965"/>
            <a:ext cx="2569636" cy="7590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1000"/>
              </a:spcAft>
              <a:buNone/>
            </a:pPr>
            <a:r>
              <a:rPr lang="en" sz="2800" u="sng" dirty="0">
                <a:solidFill>
                  <a:schemeClr val="tx1">
                    <a:lumMod val="50000"/>
                  </a:schemeClr>
                </a:solidFill>
              </a:rPr>
              <a:t>Too</a:t>
            </a:r>
            <a:r>
              <a:rPr lang="en" sz="2800" dirty="0">
                <a:solidFill>
                  <a:schemeClr val="tx1">
                    <a:lumMod val="50000"/>
                  </a:schemeClr>
                </a:solidFill>
              </a:rPr>
              <a:t> </a:t>
            </a:r>
            <a:r>
              <a:rPr lang="en" sz="2800" u="sng" dirty="0">
                <a:solidFill>
                  <a:schemeClr val="tx1">
                    <a:lumMod val="50000"/>
                  </a:schemeClr>
                </a:solidFill>
              </a:rPr>
              <a:t>many</a:t>
            </a:r>
            <a:r>
              <a:rPr lang="en" sz="2800" dirty="0">
                <a:solidFill>
                  <a:schemeClr val="tx1">
                    <a:lumMod val="50000"/>
                  </a:schemeClr>
                </a:solidFill>
              </a:rPr>
              <a:t> </a:t>
            </a:r>
            <a:r>
              <a:rPr lang="en" sz="2800" u="sng" dirty="0">
                <a:solidFill>
                  <a:schemeClr val="tx1">
                    <a:lumMod val="50000"/>
                  </a:schemeClr>
                </a:solidFill>
              </a:rPr>
              <a:t>options</a:t>
            </a:r>
            <a:r>
              <a:rPr lang="en" sz="2800" dirty="0">
                <a:solidFill>
                  <a:schemeClr val="tx1">
                    <a:lumMod val="50000"/>
                  </a:schemeClr>
                </a:solidFill>
              </a:rPr>
              <a:t> </a:t>
            </a:r>
            <a:endParaRPr sz="2800" dirty="0">
              <a:solidFill>
                <a:schemeClr val="tx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C44ED4-FA8A-B4E9-7B64-9D01F5D41260}"/>
              </a:ext>
            </a:extLst>
          </p:cNvPr>
          <p:cNvPicPr>
            <a:picLocks noChangeAspect="1"/>
          </p:cNvPicPr>
          <p:nvPr/>
        </p:nvPicPr>
        <p:blipFill>
          <a:blip r:embed="rId2"/>
          <a:stretch>
            <a:fillRect/>
          </a:stretch>
        </p:blipFill>
        <p:spPr>
          <a:xfrm>
            <a:off x="1723011" y="0"/>
            <a:ext cx="5697977" cy="4959351"/>
          </a:xfrm>
          <a:prstGeom prst="rect">
            <a:avLst/>
          </a:prstGeom>
        </p:spPr>
      </p:pic>
    </p:spTree>
    <p:extLst>
      <p:ext uri="{BB962C8B-B14F-4D97-AF65-F5344CB8AC3E}">
        <p14:creationId xmlns:p14="http://schemas.microsoft.com/office/powerpoint/2010/main" val="248642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Healthcare Provider View</a:t>
            </a:r>
            <a:endParaRPr dirty="0"/>
          </a:p>
        </p:txBody>
      </p:sp>
      <p:pic>
        <p:nvPicPr>
          <p:cNvPr id="3" name="Picture 2">
            <a:extLst>
              <a:ext uri="{FF2B5EF4-FFF2-40B4-BE49-F238E27FC236}">
                <a16:creationId xmlns:a16="http://schemas.microsoft.com/office/drawing/2014/main" id="{A6BD5925-356F-AD4C-5B1A-CE9C524CCA15}"/>
              </a:ext>
            </a:extLst>
          </p:cNvPr>
          <p:cNvPicPr>
            <a:picLocks noChangeAspect="1"/>
          </p:cNvPicPr>
          <p:nvPr/>
        </p:nvPicPr>
        <p:blipFill>
          <a:blip r:embed="rId3"/>
          <a:stretch>
            <a:fillRect/>
          </a:stretch>
        </p:blipFill>
        <p:spPr>
          <a:xfrm>
            <a:off x="1994158" y="936034"/>
            <a:ext cx="2280481" cy="4194831"/>
          </a:xfrm>
          <a:prstGeom prst="rect">
            <a:avLst/>
          </a:prstGeom>
        </p:spPr>
      </p:pic>
      <p:pic>
        <p:nvPicPr>
          <p:cNvPr id="7" name="Picture 6">
            <a:extLst>
              <a:ext uri="{FF2B5EF4-FFF2-40B4-BE49-F238E27FC236}">
                <a16:creationId xmlns:a16="http://schemas.microsoft.com/office/drawing/2014/main" id="{65D69029-6EE7-B9CE-6054-DC686C0BF408}"/>
              </a:ext>
            </a:extLst>
          </p:cNvPr>
          <p:cNvPicPr>
            <a:picLocks noChangeAspect="1"/>
          </p:cNvPicPr>
          <p:nvPr/>
        </p:nvPicPr>
        <p:blipFill>
          <a:blip r:embed="rId4"/>
          <a:stretch>
            <a:fillRect/>
          </a:stretch>
        </p:blipFill>
        <p:spPr>
          <a:xfrm>
            <a:off x="4646898" y="888321"/>
            <a:ext cx="2280480" cy="42902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0B68B-FB75-1BF2-72CD-31217328F158}"/>
              </a:ext>
            </a:extLst>
          </p:cNvPr>
          <p:cNvSpPr>
            <a:spLocks noGrp="1"/>
          </p:cNvSpPr>
          <p:nvPr>
            <p:ph type="title"/>
          </p:nvPr>
        </p:nvSpPr>
        <p:spPr/>
        <p:txBody>
          <a:bodyPr/>
          <a:lstStyle/>
          <a:p>
            <a:r>
              <a:rPr lang="en-US" dirty="0"/>
              <a:t>Ensuring the Insurance</a:t>
            </a:r>
          </a:p>
        </p:txBody>
      </p:sp>
      <p:pic>
        <p:nvPicPr>
          <p:cNvPr id="4" name="Picture 3">
            <a:extLst>
              <a:ext uri="{FF2B5EF4-FFF2-40B4-BE49-F238E27FC236}">
                <a16:creationId xmlns:a16="http://schemas.microsoft.com/office/drawing/2014/main" id="{EDC80BB4-276F-F289-B150-71E1349B04ED}"/>
              </a:ext>
            </a:extLst>
          </p:cNvPr>
          <p:cNvPicPr>
            <a:picLocks noChangeAspect="1"/>
          </p:cNvPicPr>
          <p:nvPr/>
        </p:nvPicPr>
        <p:blipFill>
          <a:blip r:embed="rId2"/>
          <a:stretch>
            <a:fillRect/>
          </a:stretch>
        </p:blipFill>
        <p:spPr>
          <a:xfrm>
            <a:off x="1202529" y="923400"/>
            <a:ext cx="6738942" cy="4237030"/>
          </a:xfrm>
          <a:prstGeom prst="rect">
            <a:avLst/>
          </a:prstGeom>
        </p:spPr>
      </p:pic>
    </p:spTree>
    <p:extLst>
      <p:ext uri="{BB962C8B-B14F-4D97-AF65-F5344CB8AC3E}">
        <p14:creationId xmlns:p14="http://schemas.microsoft.com/office/powerpoint/2010/main" val="1061509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A6904D-1D5E-0CE8-D27A-CCE81DBBB8AB}"/>
              </a:ext>
            </a:extLst>
          </p:cNvPr>
          <p:cNvPicPr>
            <a:picLocks noChangeAspect="1"/>
          </p:cNvPicPr>
          <p:nvPr/>
        </p:nvPicPr>
        <p:blipFill>
          <a:blip r:embed="rId2"/>
          <a:stretch>
            <a:fillRect/>
          </a:stretch>
        </p:blipFill>
        <p:spPr>
          <a:xfrm>
            <a:off x="1308538" y="361169"/>
            <a:ext cx="6049450" cy="4624676"/>
          </a:xfrm>
          <a:prstGeom prst="rect">
            <a:avLst/>
          </a:prstGeom>
        </p:spPr>
      </p:pic>
    </p:spTree>
    <p:extLst>
      <p:ext uri="{BB962C8B-B14F-4D97-AF65-F5344CB8AC3E}">
        <p14:creationId xmlns:p14="http://schemas.microsoft.com/office/powerpoint/2010/main" val="326582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41"/>
          <p:cNvPicPr preferRelativeResize="0"/>
          <p:nvPr/>
        </p:nvPicPr>
        <p:blipFill>
          <a:blip r:embed="rId3">
            <a:alphaModFix/>
          </a:blip>
          <a:stretch>
            <a:fillRect/>
          </a:stretch>
        </p:blipFill>
        <p:spPr>
          <a:xfrm>
            <a:off x="129975" y="62750"/>
            <a:ext cx="4936924" cy="2783549"/>
          </a:xfrm>
          <a:prstGeom prst="rect">
            <a:avLst/>
          </a:prstGeom>
          <a:noFill/>
          <a:ln>
            <a:noFill/>
          </a:ln>
        </p:spPr>
      </p:pic>
      <p:pic>
        <p:nvPicPr>
          <p:cNvPr id="338" name="Google Shape;338;p41"/>
          <p:cNvPicPr preferRelativeResize="0"/>
          <p:nvPr/>
        </p:nvPicPr>
        <p:blipFill>
          <a:blip r:embed="rId4">
            <a:alphaModFix/>
          </a:blip>
          <a:stretch>
            <a:fillRect/>
          </a:stretch>
        </p:blipFill>
        <p:spPr>
          <a:xfrm>
            <a:off x="4628674" y="3063125"/>
            <a:ext cx="3772301" cy="2357688"/>
          </a:xfrm>
          <a:prstGeom prst="rect">
            <a:avLst/>
          </a:prstGeom>
          <a:noFill/>
          <a:ln>
            <a:noFill/>
          </a:ln>
        </p:spPr>
      </p:pic>
      <p:pic>
        <p:nvPicPr>
          <p:cNvPr id="2050" name="Picture 2" descr="Debt collector calling? Know your rights - YouTube">
            <a:extLst>
              <a:ext uri="{FF2B5EF4-FFF2-40B4-BE49-F238E27FC236}">
                <a16:creationId xmlns:a16="http://schemas.microsoft.com/office/drawing/2014/main" id="{1C538E80-3854-EB5E-F990-674005459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3848" y="365874"/>
            <a:ext cx="3432240" cy="1930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4"/>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grpSp>
        <p:nvGrpSpPr>
          <p:cNvPr id="424" name="Google Shape;424;p54"/>
          <p:cNvGrpSpPr/>
          <p:nvPr/>
        </p:nvGrpSpPr>
        <p:grpSpPr>
          <a:xfrm>
            <a:off x="4117368" y="4844551"/>
            <a:ext cx="205500" cy="205200"/>
            <a:chOff x="3722577" y="4844551"/>
            <a:chExt cx="205500" cy="205200"/>
          </a:xfrm>
        </p:grpSpPr>
        <p:sp>
          <p:nvSpPr>
            <p:cNvPr id="425" name="Google Shape;425;p54"/>
            <p:cNvSpPr/>
            <p:nvPr/>
          </p:nvSpPr>
          <p:spPr>
            <a:xfrm>
              <a:off x="3722577" y="4844551"/>
              <a:ext cx="205500" cy="205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426" name="Google Shape;426;p54" descr="ic_lightbulb_green.png"/>
            <p:cNvPicPr preferRelativeResize="0"/>
            <p:nvPr/>
          </p:nvPicPr>
          <p:blipFill rotWithShape="1">
            <a:blip r:embed="rId3">
              <a:alphaModFix/>
            </a:blip>
            <a:srcRect/>
            <a:stretch/>
          </p:blipFill>
          <p:spPr>
            <a:xfrm>
              <a:off x="3761069" y="4882185"/>
              <a:ext cx="128438" cy="128438"/>
            </a:xfrm>
            <a:prstGeom prst="rect">
              <a:avLst/>
            </a:prstGeom>
            <a:noFill/>
            <a:ln>
              <a:noFill/>
            </a:ln>
          </p:spPr>
        </p:pic>
      </p:grpSp>
      <p:pic>
        <p:nvPicPr>
          <p:cNvPr id="427" name="Google Shape;427;p54"/>
          <p:cNvPicPr preferRelativeResize="0"/>
          <p:nvPr/>
        </p:nvPicPr>
        <p:blipFill>
          <a:blip r:embed="rId4">
            <a:alphaModFix/>
          </a:blip>
          <a:stretch>
            <a:fillRect/>
          </a:stretch>
        </p:blipFill>
        <p:spPr>
          <a:xfrm>
            <a:off x="289034" y="404648"/>
            <a:ext cx="8510352" cy="40752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2"/>
          <p:cNvPicPr preferRelativeResize="0"/>
          <p:nvPr/>
        </p:nvPicPr>
        <p:blipFill>
          <a:blip r:embed="rId3">
            <a:alphaModFix/>
          </a:blip>
          <a:stretch>
            <a:fillRect/>
          </a:stretch>
        </p:blipFill>
        <p:spPr>
          <a:xfrm>
            <a:off x="1225851" y="923400"/>
            <a:ext cx="2358950" cy="4141950"/>
          </a:xfrm>
          <a:prstGeom prst="rect">
            <a:avLst/>
          </a:prstGeom>
          <a:noFill/>
          <a:ln>
            <a:noFill/>
          </a:ln>
        </p:spPr>
      </p:pic>
      <p:pic>
        <p:nvPicPr>
          <p:cNvPr id="483" name="Google Shape;483;p62"/>
          <p:cNvPicPr preferRelativeResize="0"/>
          <p:nvPr/>
        </p:nvPicPr>
        <p:blipFill>
          <a:blip r:embed="rId4">
            <a:alphaModFix/>
          </a:blip>
          <a:stretch>
            <a:fillRect/>
          </a:stretch>
        </p:blipFill>
        <p:spPr>
          <a:xfrm>
            <a:off x="4800599" y="974035"/>
            <a:ext cx="2122005" cy="4212740"/>
          </a:xfrm>
          <a:prstGeom prst="rect">
            <a:avLst/>
          </a:prstGeom>
          <a:noFill/>
          <a:ln>
            <a:noFill/>
          </a:ln>
        </p:spPr>
      </p:pic>
      <p:sp>
        <p:nvSpPr>
          <p:cNvPr id="2" name="Title 1">
            <a:extLst>
              <a:ext uri="{FF2B5EF4-FFF2-40B4-BE49-F238E27FC236}">
                <a16:creationId xmlns:a16="http://schemas.microsoft.com/office/drawing/2014/main" id="{841AD7AC-9C77-6741-1204-8802FF21A456}"/>
              </a:ext>
            </a:extLst>
          </p:cNvPr>
          <p:cNvSpPr>
            <a:spLocks noGrp="1"/>
          </p:cNvSpPr>
          <p:nvPr>
            <p:ph type="title"/>
          </p:nvPr>
        </p:nvSpPr>
        <p:spPr/>
        <p:txBody>
          <a:bodyPr/>
          <a:lstStyle/>
          <a:p>
            <a:r>
              <a:rPr lang="en-US" dirty="0"/>
              <a:t>The Cost of Health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pic>
        <p:nvPicPr>
          <p:cNvPr id="432" name="Google Shape;432;p55"/>
          <p:cNvPicPr preferRelativeResize="0"/>
          <p:nvPr/>
        </p:nvPicPr>
        <p:blipFill>
          <a:blip r:embed="rId3">
            <a:alphaModFix/>
          </a:blip>
          <a:stretch>
            <a:fillRect/>
          </a:stretch>
        </p:blipFill>
        <p:spPr>
          <a:xfrm>
            <a:off x="336332" y="341180"/>
            <a:ext cx="8360976" cy="44611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2" name="Google Shape;441;p56">
            <a:extLst>
              <a:ext uri="{FF2B5EF4-FFF2-40B4-BE49-F238E27FC236}">
                <a16:creationId xmlns:a16="http://schemas.microsoft.com/office/drawing/2014/main" id="{860F5A50-BAC8-03E7-00A6-569283F95A4F}"/>
              </a:ext>
            </a:extLst>
          </p:cNvPr>
          <p:cNvPicPr preferRelativeResize="0"/>
          <p:nvPr/>
        </p:nvPicPr>
        <p:blipFill>
          <a:blip r:embed="rId3">
            <a:alphaModFix/>
          </a:blip>
          <a:stretch>
            <a:fillRect/>
          </a:stretch>
        </p:blipFill>
        <p:spPr>
          <a:xfrm>
            <a:off x="1686760" y="865812"/>
            <a:ext cx="2533143" cy="4058284"/>
          </a:xfrm>
          <a:prstGeom prst="rect">
            <a:avLst/>
          </a:prstGeom>
          <a:noFill/>
          <a:ln>
            <a:noFill/>
          </a:ln>
        </p:spPr>
      </p:pic>
      <p:sp>
        <p:nvSpPr>
          <p:cNvPr id="3" name="TextBox 2">
            <a:extLst>
              <a:ext uri="{FF2B5EF4-FFF2-40B4-BE49-F238E27FC236}">
                <a16:creationId xmlns:a16="http://schemas.microsoft.com/office/drawing/2014/main" id="{57201327-EAAE-95A7-2179-151CA610443D}"/>
              </a:ext>
            </a:extLst>
          </p:cNvPr>
          <p:cNvSpPr txBox="1"/>
          <p:nvPr/>
        </p:nvSpPr>
        <p:spPr>
          <a:xfrm>
            <a:off x="5008330" y="2375338"/>
            <a:ext cx="2448910" cy="307777"/>
          </a:xfrm>
          <a:prstGeom prst="rect">
            <a:avLst/>
          </a:prstGeom>
          <a:noFill/>
        </p:spPr>
        <p:txBody>
          <a:bodyPr wrap="square" rtlCol="0">
            <a:spAutoFit/>
          </a:bodyPr>
          <a:lstStyle/>
          <a:p>
            <a:r>
              <a:rPr lang="en-US" dirty="0"/>
              <a:t>We’re also tech friendly !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Health Care Provider View</a:t>
            </a:r>
            <a:endParaRPr/>
          </a:p>
        </p:txBody>
      </p:sp>
      <p:pic>
        <p:nvPicPr>
          <p:cNvPr id="462" name="Google Shape;462;p59"/>
          <p:cNvPicPr preferRelativeResize="0"/>
          <p:nvPr/>
        </p:nvPicPr>
        <p:blipFill>
          <a:blip r:embed="rId3">
            <a:alphaModFix/>
          </a:blip>
          <a:stretch>
            <a:fillRect/>
          </a:stretch>
        </p:blipFill>
        <p:spPr>
          <a:xfrm>
            <a:off x="1812234" y="923400"/>
            <a:ext cx="5135217" cy="391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6" name="Google Shape;476;p61"/>
          <p:cNvPicPr preferRelativeResize="0"/>
          <p:nvPr/>
        </p:nvPicPr>
        <p:blipFill>
          <a:blip r:embed="rId3">
            <a:alphaModFix/>
          </a:blip>
          <a:stretch>
            <a:fillRect/>
          </a:stretch>
        </p:blipFill>
        <p:spPr>
          <a:xfrm>
            <a:off x="388882" y="1007482"/>
            <a:ext cx="2737245" cy="3915300"/>
          </a:xfrm>
          <a:prstGeom prst="rect">
            <a:avLst/>
          </a:prstGeom>
          <a:noFill/>
          <a:ln>
            <a:noFill/>
          </a:ln>
        </p:spPr>
      </p:pic>
      <p:pic>
        <p:nvPicPr>
          <p:cNvPr id="477" name="Google Shape;477;p61"/>
          <p:cNvPicPr preferRelativeResize="0"/>
          <p:nvPr/>
        </p:nvPicPr>
        <p:blipFill>
          <a:blip r:embed="rId4">
            <a:alphaModFix/>
          </a:blip>
          <a:stretch>
            <a:fillRect/>
          </a:stretch>
        </p:blipFill>
        <p:spPr>
          <a:xfrm>
            <a:off x="6339722" y="923400"/>
            <a:ext cx="2091028" cy="3915300"/>
          </a:xfrm>
          <a:prstGeom prst="rect">
            <a:avLst/>
          </a:prstGeom>
          <a:noFill/>
          <a:ln>
            <a:noFill/>
          </a:ln>
        </p:spPr>
      </p:pic>
      <p:sp>
        <p:nvSpPr>
          <p:cNvPr id="2" name="TextBox 1">
            <a:extLst>
              <a:ext uri="{FF2B5EF4-FFF2-40B4-BE49-F238E27FC236}">
                <a16:creationId xmlns:a16="http://schemas.microsoft.com/office/drawing/2014/main" id="{F2D2944B-E180-9698-85E5-7EF2E52A591A}"/>
              </a:ext>
            </a:extLst>
          </p:cNvPr>
          <p:cNvSpPr txBox="1"/>
          <p:nvPr/>
        </p:nvSpPr>
        <p:spPr>
          <a:xfrm>
            <a:off x="3126126" y="2382597"/>
            <a:ext cx="3274674" cy="461665"/>
          </a:xfrm>
          <a:prstGeom prst="rect">
            <a:avLst/>
          </a:prstGeom>
          <a:noFill/>
        </p:spPr>
        <p:txBody>
          <a:bodyPr wrap="square" rtlCol="0">
            <a:spAutoFit/>
          </a:bodyPr>
          <a:lstStyle/>
          <a:p>
            <a:r>
              <a:rPr lang="en-US" sz="2400" dirty="0"/>
              <a:t>It takes a village….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
        <p:cNvGrpSpPr/>
        <p:nvPr/>
      </p:nvGrpSpPr>
      <p:grpSpPr>
        <a:xfrm>
          <a:off x="0" y="0"/>
          <a:ext cx="0" cy="0"/>
          <a:chOff x="0" y="0"/>
          <a:chExt cx="0" cy="0"/>
        </a:xfrm>
      </p:grpSpPr>
      <p:sp>
        <p:nvSpPr>
          <p:cNvPr id="343" name="Google Shape;343;p42"/>
          <p:cNvSpPr txBox="1">
            <a:spLocks noGrp="1"/>
          </p:cNvSpPr>
          <p:nvPr>
            <p:ph type="title"/>
          </p:nvPr>
        </p:nvSpPr>
        <p:spPr>
          <a:xfrm>
            <a:off x="2802750" y="802500"/>
            <a:ext cx="3538500" cy="353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 We Have a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3"/>
          <p:cNvSpPr txBox="1">
            <a:spLocks noGrp="1"/>
          </p:cNvSpPr>
          <p:nvPr>
            <p:ph type="subTitle" idx="1"/>
          </p:nvPr>
        </p:nvSpPr>
        <p:spPr>
          <a:xfrm>
            <a:off x="843000" y="1177375"/>
            <a:ext cx="4844400" cy="26397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
              <a:t>HL7, SNOMED CT, LONIC , ICD ,CPT ,DICOM.</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DHS </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 Data leak </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Cost </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Accountability </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
              <a:t>Incentivising </a:t>
            </a:r>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Background</a:t>
            </a:r>
            <a:endParaRPr sz="3000"/>
          </a:p>
        </p:txBody>
      </p:sp>
      <p:sp>
        <p:nvSpPr>
          <p:cNvPr id="354" name="Google Shape;354;p44"/>
          <p:cNvSpPr txBox="1">
            <a:spLocks noGrp="1"/>
          </p:cNvSpPr>
          <p:nvPr>
            <p:ph type="subTitle" idx="1"/>
          </p:nvPr>
        </p:nvSpPr>
        <p:spPr>
          <a:xfrm>
            <a:off x="843000" y="1436150"/>
            <a:ext cx="5406300" cy="2240400"/>
          </a:xfrm>
          <a:prstGeom prst="rect">
            <a:avLst/>
          </a:prstGeom>
        </p:spPr>
        <p:txBody>
          <a:bodyPr spcFirstLastPara="1" wrap="square" lIns="0" tIns="0" rIns="0" bIns="0" anchor="t" anchorCtr="0">
            <a:noAutofit/>
          </a:bodyPr>
          <a:lstStyle/>
          <a:p>
            <a:pPr marL="457200" lvl="0" indent="-330200" algn="l" rtl="0">
              <a:spcBef>
                <a:spcPts val="0"/>
              </a:spcBef>
              <a:spcAft>
                <a:spcPts val="0"/>
              </a:spcAft>
              <a:buClr>
                <a:srgbClr val="333333"/>
              </a:buClr>
              <a:buSzPts val="1600"/>
              <a:buChar char="●"/>
            </a:pPr>
            <a:r>
              <a:rPr lang="en" sz="2400" dirty="0">
                <a:solidFill>
                  <a:srgbClr val="333333"/>
                </a:solidFill>
              </a:rPr>
              <a:t>HIPPA laws</a:t>
            </a:r>
          </a:p>
          <a:p>
            <a:pPr marL="127000" lvl="0" indent="0" algn="l" rtl="0">
              <a:spcBef>
                <a:spcPts val="0"/>
              </a:spcBef>
              <a:spcAft>
                <a:spcPts val="0"/>
              </a:spcAft>
              <a:buClr>
                <a:srgbClr val="333333"/>
              </a:buClr>
              <a:buSzPts val="1600"/>
              <a:buNone/>
            </a:pPr>
            <a:endParaRPr lang="en" sz="2400" dirty="0">
              <a:solidFill>
                <a:srgbClr val="333333"/>
              </a:solidFill>
            </a:endParaRPr>
          </a:p>
          <a:p>
            <a:pPr marL="457200" lvl="0" indent="-330200" algn="l" rtl="0">
              <a:spcBef>
                <a:spcPts val="0"/>
              </a:spcBef>
              <a:spcAft>
                <a:spcPts val="0"/>
              </a:spcAft>
              <a:buClr>
                <a:srgbClr val="333333"/>
              </a:buClr>
              <a:buSzPts val="1600"/>
              <a:buChar char="●"/>
            </a:pPr>
            <a:r>
              <a:rPr lang="en" sz="2400" dirty="0">
                <a:solidFill>
                  <a:srgbClr val="333333"/>
                </a:solidFill>
              </a:rPr>
              <a:t>Minnesota’s Department of Human Services</a:t>
            </a:r>
            <a:r>
              <a:rPr lang="en" dirty="0">
                <a:solidFill>
                  <a:srgbClr val="333333"/>
                </a:solidFill>
              </a:rPr>
              <a:t>. </a:t>
            </a:r>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body" idx="1"/>
          </p:nvPr>
        </p:nvSpPr>
        <p:spPr>
          <a:xfrm>
            <a:off x="311700" y="1228675"/>
            <a:ext cx="8520600" cy="33402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pic>
        <p:nvPicPr>
          <p:cNvPr id="368" name="Google Shape;368;p46"/>
          <p:cNvPicPr preferRelativeResize="0"/>
          <p:nvPr/>
        </p:nvPicPr>
        <p:blipFill>
          <a:blip r:embed="rId3">
            <a:alphaModFix/>
          </a:blip>
          <a:stretch>
            <a:fillRect/>
          </a:stretch>
        </p:blipFill>
        <p:spPr>
          <a:xfrm>
            <a:off x="538972" y="1756172"/>
            <a:ext cx="1353775" cy="1353775"/>
          </a:xfrm>
          <a:prstGeom prst="rect">
            <a:avLst/>
          </a:prstGeom>
          <a:noFill/>
          <a:ln>
            <a:noFill/>
          </a:ln>
        </p:spPr>
      </p:pic>
      <p:pic>
        <p:nvPicPr>
          <p:cNvPr id="369" name="Google Shape;369;p46"/>
          <p:cNvPicPr preferRelativeResize="0"/>
          <p:nvPr/>
        </p:nvPicPr>
        <p:blipFill>
          <a:blip r:embed="rId4">
            <a:alphaModFix/>
          </a:blip>
          <a:stretch>
            <a:fillRect/>
          </a:stretch>
        </p:blipFill>
        <p:spPr>
          <a:xfrm>
            <a:off x="6520272" y="1624799"/>
            <a:ext cx="1616550" cy="1616550"/>
          </a:xfrm>
          <a:prstGeom prst="rect">
            <a:avLst/>
          </a:prstGeom>
          <a:noFill/>
          <a:ln>
            <a:noFill/>
          </a:ln>
        </p:spPr>
      </p:pic>
      <p:pic>
        <p:nvPicPr>
          <p:cNvPr id="370" name="Google Shape;370;p46"/>
          <p:cNvPicPr preferRelativeResize="0"/>
          <p:nvPr/>
        </p:nvPicPr>
        <p:blipFill>
          <a:blip r:embed="rId5">
            <a:alphaModFix/>
          </a:blip>
          <a:stretch>
            <a:fillRect/>
          </a:stretch>
        </p:blipFill>
        <p:spPr>
          <a:xfrm>
            <a:off x="3562850" y="2031825"/>
            <a:ext cx="1353775" cy="1353775"/>
          </a:xfrm>
          <a:prstGeom prst="rect">
            <a:avLst/>
          </a:prstGeom>
          <a:noFill/>
          <a:ln>
            <a:noFill/>
          </a:ln>
        </p:spPr>
      </p:pic>
      <p:sp>
        <p:nvSpPr>
          <p:cNvPr id="371" name="Google Shape;371;p46"/>
          <p:cNvSpPr txBox="1">
            <a:spLocks noGrp="1"/>
          </p:cNvSpPr>
          <p:nvPr>
            <p:ph type="title"/>
          </p:nvPr>
        </p:nvSpPr>
        <p:spPr>
          <a:xfrm>
            <a:off x="242475" y="547625"/>
            <a:ext cx="7688700" cy="535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Issues with Existing Health Apps </a:t>
            </a:r>
            <a:endParaRPr/>
          </a:p>
        </p:txBody>
      </p:sp>
      <p:sp>
        <p:nvSpPr>
          <p:cNvPr id="372" name="Google Shape;372;p46"/>
          <p:cNvSpPr txBox="1"/>
          <p:nvPr/>
        </p:nvSpPr>
        <p:spPr>
          <a:xfrm>
            <a:off x="6405200" y="3528175"/>
            <a:ext cx="20133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yne"/>
              <a:buChar char="●"/>
            </a:pPr>
            <a:r>
              <a:rPr lang="en">
                <a:latin typeface="Syne"/>
                <a:ea typeface="Syne"/>
                <a:cs typeface="Syne"/>
                <a:sym typeface="Syne"/>
              </a:rPr>
              <a:t>Not enough information</a:t>
            </a:r>
            <a:endParaRPr>
              <a:latin typeface="Syne"/>
              <a:ea typeface="Syne"/>
              <a:cs typeface="Syne"/>
              <a:sym typeface="Syne"/>
            </a:endParaRPr>
          </a:p>
          <a:p>
            <a:pPr marL="457200" lvl="0" indent="-317500" algn="l" rtl="0">
              <a:spcBef>
                <a:spcPts val="0"/>
              </a:spcBef>
              <a:spcAft>
                <a:spcPts val="0"/>
              </a:spcAft>
              <a:buSzPts val="1400"/>
              <a:buFont typeface="Syne"/>
              <a:buChar char="●"/>
            </a:pPr>
            <a:r>
              <a:rPr lang="en">
                <a:latin typeface="Syne"/>
                <a:ea typeface="Syne"/>
                <a:cs typeface="Syne"/>
                <a:sym typeface="Syne"/>
              </a:rPr>
              <a:t>Not user friendly </a:t>
            </a:r>
            <a:endParaRPr>
              <a:latin typeface="Syne"/>
              <a:ea typeface="Syne"/>
              <a:cs typeface="Syne"/>
              <a:sym typeface="Syne"/>
            </a:endParaRPr>
          </a:p>
          <a:p>
            <a:pPr marL="457200" lvl="0" indent="-317500" algn="l" rtl="0">
              <a:spcBef>
                <a:spcPts val="0"/>
              </a:spcBef>
              <a:spcAft>
                <a:spcPts val="0"/>
              </a:spcAft>
              <a:buSzPts val="1400"/>
              <a:buFont typeface="Syne"/>
              <a:buChar char="●"/>
            </a:pPr>
            <a:r>
              <a:rPr lang="en">
                <a:latin typeface="Syne"/>
                <a:ea typeface="Syne"/>
                <a:cs typeface="Syne"/>
                <a:sym typeface="Syne"/>
              </a:rPr>
              <a:t>Bugs </a:t>
            </a:r>
            <a:endParaRPr>
              <a:latin typeface="Syne"/>
              <a:ea typeface="Syne"/>
              <a:cs typeface="Syne"/>
              <a:sym typeface="Syne"/>
            </a:endParaRPr>
          </a:p>
        </p:txBody>
      </p:sp>
      <p:sp>
        <p:nvSpPr>
          <p:cNvPr id="373" name="Google Shape;373;p46"/>
          <p:cNvSpPr txBox="1"/>
          <p:nvPr/>
        </p:nvSpPr>
        <p:spPr>
          <a:xfrm>
            <a:off x="3482780" y="1299100"/>
            <a:ext cx="2013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yne"/>
                <a:ea typeface="Syne"/>
                <a:cs typeface="Syne"/>
                <a:sym typeface="Syne"/>
              </a:rPr>
              <a:t>My-Privia Patient Portal </a:t>
            </a:r>
            <a:endParaRPr>
              <a:latin typeface="Syne"/>
              <a:ea typeface="Syne"/>
              <a:cs typeface="Syne"/>
              <a:sym typeface="Syne"/>
            </a:endParaRPr>
          </a:p>
        </p:txBody>
      </p:sp>
      <p:sp>
        <p:nvSpPr>
          <p:cNvPr id="374" name="Google Shape;374;p46"/>
          <p:cNvSpPr txBox="1"/>
          <p:nvPr/>
        </p:nvSpPr>
        <p:spPr>
          <a:xfrm>
            <a:off x="3373175" y="3636025"/>
            <a:ext cx="27084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yne"/>
              <a:buChar char="●"/>
            </a:pPr>
            <a:r>
              <a:rPr lang="en">
                <a:latin typeface="Syne"/>
                <a:ea typeface="Syne"/>
                <a:cs typeface="Syne"/>
                <a:sym typeface="Syne"/>
              </a:rPr>
              <a:t>Not enough user information</a:t>
            </a:r>
            <a:endParaRPr>
              <a:latin typeface="Syne"/>
              <a:ea typeface="Syne"/>
              <a:cs typeface="Syne"/>
              <a:sym typeface="Syne"/>
            </a:endParaRPr>
          </a:p>
          <a:p>
            <a:pPr marL="457200" lvl="0" indent="-317500" algn="l" rtl="0">
              <a:spcBef>
                <a:spcPts val="0"/>
              </a:spcBef>
              <a:spcAft>
                <a:spcPts val="0"/>
              </a:spcAft>
              <a:buSzPts val="1400"/>
              <a:buFont typeface="Syne"/>
              <a:buChar char="●"/>
            </a:pPr>
            <a:r>
              <a:rPr lang="en">
                <a:latin typeface="Syne"/>
                <a:ea typeface="Syne"/>
                <a:cs typeface="Syne"/>
                <a:sym typeface="Syne"/>
              </a:rPr>
              <a:t>Information not digestible</a:t>
            </a:r>
            <a:endParaRPr>
              <a:latin typeface="Syne"/>
              <a:ea typeface="Syne"/>
              <a:cs typeface="Syne"/>
              <a:sym typeface="Syne"/>
            </a:endParaRPr>
          </a:p>
        </p:txBody>
      </p:sp>
      <p:sp>
        <p:nvSpPr>
          <p:cNvPr id="375" name="Google Shape;375;p46"/>
          <p:cNvSpPr txBox="1"/>
          <p:nvPr/>
        </p:nvSpPr>
        <p:spPr>
          <a:xfrm>
            <a:off x="449000" y="1111700"/>
            <a:ext cx="161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yne"/>
                <a:ea typeface="Syne"/>
                <a:cs typeface="Syne"/>
                <a:sym typeface="Syne"/>
              </a:rPr>
              <a:t>Blue Cross Blue Shield</a:t>
            </a:r>
            <a:endParaRPr>
              <a:latin typeface="Syne"/>
              <a:ea typeface="Syne"/>
              <a:cs typeface="Syne"/>
              <a:sym typeface="Syne"/>
            </a:endParaRPr>
          </a:p>
        </p:txBody>
      </p:sp>
      <p:sp>
        <p:nvSpPr>
          <p:cNvPr id="376" name="Google Shape;376;p46"/>
          <p:cNvSpPr txBox="1"/>
          <p:nvPr/>
        </p:nvSpPr>
        <p:spPr>
          <a:xfrm>
            <a:off x="580850" y="3288475"/>
            <a:ext cx="23850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yne"/>
              <a:buChar char="●"/>
            </a:pPr>
            <a:r>
              <a:rPr lang="en">
                <a:latin typeface="Syne"/>
                <a:ea typeface="Syne"/>
                <a:cs typeface="Syne"/>
                <a:sym typeface="Syne"/>
              </a:rPr>
              <a:t>Ambiguous information</a:t>
            </a:r>
            <a:endParaRPr>
              <a:latin typeface="Syne"/>
              <a:ea typeface="Syne"/>
              <a:cs typeface="Syne"/>
              <a:sym typeface="Syne"/>
            </a:endParaRPr>
          </a:p>
          <a:p>
            <a:pPr marL="457200" lvl="0" indent="-317500" algn="l" rtl="0">
              <a:spcBef>
                <a:spcPts val="0"/>
              </a:spcBef>
              <a:spcAft>
                <a:spcPts val="0"/>
              </a:spcAft>
              <a:buSzPts val="1400"/>
              <a:buFont typeface="Syne"/>
              <a:buChar char="●"/>
            </a:pPr>
            <a:r>
              <a:rPr lang="en">
                <a:latin typeface="Syne"/>
                <a:ea typeface="Syne"/>
                <a:cs typeface="Syne"/>
                <a:sym typeface="Syne"/>
              </a:rPr>
              <a:t>Complex Interface</a:t>
            </a:r>
            <a:endParaRPr>
              <a:latin typeface="Syne"/>
              <a:ea typeface="Syne"/>
              <a:cs typeface="Syne"/>
              <a:sym typeface="Syne"/>
            </a:endParaRPr>
          </a:p>
          <a:p>
            <a:pPr marL="457200" lvl="0" indent="-317500" algn="l" rtl="0">
              <a:spcBef>
                <a:spcPts val="0"/>
              </a:spcBef>
              <a:spcAft>
                <a:spcPts val="0"/>
              </a:spcAft>
              <a:buSzPts val="1400"/>
              <a:buFont typeface="Syne"/>
              <a:buChar char="●"/>
            </a:pPr>
            <a:endParaRPr>
              <a:latin typeface="Syne"/>
              <a:ea typeface="Syne"/>
              <a:cs typeface="Syne"/>
              <a:sym typeface="Syne"/>
            </a:endParaRPr>
          </a:p>
        </p:txBody>
      </p:sp>
      <p:sp>
        <p:nvSpPr>
          <p:cNvPr id="377" name="Google Shape;377;p46"/>
          <p:cNvSpPr txBox="1"/>
          <p:nvPr/>
        </p:nvSpPr>
        <p:spPr>
          <a:xfrm>
            <a:off x="6584950" y="1215200"/>
            <a:ext cx="161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yne"/>
                <a:ea typeface="Syne"/>
                <a:cs typeface="Syne"/>
                <a:sym typeface="Syne"/>
              </a:rPr>
              <a:t>My Chart </a:t>
            </a:r>
            <a:endParaRPr>
              <a:latin typeface="Syne"/>
              <a:ea typeface="Syne"/>
              <a:cs typeface="Syne"/>
              <a:sym typeface="Sy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475289" y="1018063"/>
            <a:ext cx="2898600" cy="394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What is already on the Market?</a:t>
            </a:r>
            <a:endParaRPr sz="3000"/>
          </a:p>
          <a:p>
            <a:pPr marL="0" lvl="0" indent="0" algn="ctr" rtl="0">
              <a:spcBef>
                <a:spcPts val="0"/>
              </a:spcBef>
              <a:spcAft>
                <a:spcPts val="0"/>
              </a:spcAft>
              <a:buNone/>
            </a:pPr>
            <a:endParaRPr sz="3000"/>
          </a:p>
        </p:txBody>
      </p:sp>
      <p:sp>
        <p:nvSpPr>
          <p:cNvPr id="360" name="Google Shape;360;p45"/>
          <p:cNvSpPr txBox="1">
            <a:spLocks noGrp="1"/>
          </p:cNvSpPr>
          <p:nvPr>
            <p:ph type="subTitle" idx="1"/>
          </p:nvPr>
        </p:nvSpPr>
        <p:spPr>
          <a:xfrm>
            <a:off x="476189" y="1681163"/>
            <a:ext cx="2896800" cy="1042800"/>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Char char="●"/>
            </a:pPr>
            <a:r>
              <a:rPr lang="en" sz="1800"/>
              <a:t>Blue Cross Blue Shield</a:t>
            </a:r>
            <a:endParaRPr sz="1800"/>
          </a:p>
          <a:p>
            <a:pPr marL="457200" lvl="0" indent="-342900" algn="l" rtl="0">
              <a:spcBef>
                <a:spcPts val="0"/>
              </a:spcBef>
              <a:spcAft>
                <a:spcPts val="0"/>
              </a:spcAft>
              <a:buSzPts val="1800"/>
              <a:buChar char="●"/>
            </a:pPr>
            <a:r>
              <a:rPr lang="en" sz="1800"/>
              <a:t>EPIC Health </a:t>
            </a:r>
            <a:endParaRPr sz="1800"/>
          </a:p>
          <a:p>
            <a:pPr marL="457200" lvl="0" indent="-342900" algn="l" rtl="0">
              <a:spcBef>
                <a:spcPts val="0"/>
              </a:spcBef>
              <a:spcAft>
                <a:spcPts val="0"/>
              </a:spcAft>
              <a:buSzPts val="1800"/>
              <a:buChar char="●"/>
            </a:pPr>
            <a:r>
              <a:rPr lang="en" sz="1800"/>
              <a:t>MyChart </a:t>
            </a:r>
            <a:endParaRPr sz="1800"/>
          </a:p>
          <a:p>
            <a:pPr marL="457200" lvl="0" indent="-342900" algn="l" rtl="0">
              <a:spcBef>
                <a:spcPts val="0"/>
              </a:spcBef>
              <a:spcAft>
                <a:spcPts val="0"/>
              </a:spcAft>
              <a:buSzPts val="1800"/>
              <a:buChar char="●"/>
            </a:pPr>
            <a:r>
              <a:rPr lang="en" sz="1800"/>
              <a:t>my-Privia Patient Portal</a:t>
            </a:r>
            <a:endParaRPr sz="1800"/>
          </a:p>
          <a:p>
            <a:pPr marL="457200" lvl="0" indent="-342900" algn="l" rtl="0">
              <a:spcBef>
                <a:spcPts val="0"/>
              </a:spcBef>
              <a:spcAft>
                <a:spcPts val="0"/>
              </a:spcAft>
              <a:buSzPts val="1800"/>
              <a:buChar char="●"/>
            </a:pPr>
            <a:r>
              <a:rPr lang="en" sz="1800"/>
              <a:t>Accenture Fed</a:t>
            </a:r>
            <a:r>
              <a:rPr lang="en" sz="1800">
                <a:solidFill>
                  <a:srgbClr val="333333"/>
                </a:solidFill>
                <a:latin typeface="Times New Roman"/>
                <a:ea typeface="Times New Roman"/>
                <a:cs typeface="Times New Roman"/>
                <a:sym typeface="Times New Roman"/>
              </a:rPr>
              <a:t>eral Services</a:t>
            </a:r>
            <a:endParaRPr sz="1800">
              <a:solidFill>
                <a:srgbClr val="333333"/>
              </a:solidFill>
              <a:latin typeface="Times New Roman"/>
              <a:ea typeface="Times New Roman"/>
              <a:cs typeface="Times New Roman"/>
              <a:sym typeface="Times New Roman"/>
            </a:endParaRPr>
          </a:p>
          <a:p>
            <a:pPr marL="457200" lvl="0" indent="-342900" algn="l" rtl="0">
              <a:spcBef>
                <a:spcPts val="0"/>
              </a:spcBef>
              <a:spcAft>
                <a:spcPts val="0"/>
              </a:spcAft>
              <a:buSzPts val="1800"/>
              <a:buChar char="●"/>
            </a:pPr>
            <a:r>
              <a:rPr lang="en" sz="1800"/>
              <a:t>Cerner Corporation</a:t>
            </a:r>
            <a:endParaRPr sz="1800"/>
          </a:p>
          <a:p>
            <a:pPr marL="0" lvl="0" indent="0" algn="ctr" rtl="0">
              <a:lnSpc>
                <a:spcPct val="115000"/>
              </a:lnSpc>
              <a:spcBef>
                <a:spcPts val="0"/>
              </a:spcBef>
              <a:spcAft>
                <a:spcPts val="0"/>
              </a:spcAft>
              <a:buNone/>
            </a:pPr>
            <a:endParaRPr/>
          </a:p>
        </p:txBody>
      </p:sp>
      <p:pic>
        <p:nvPicPr>
          <p:cNvPr id="1028" name="Picture 4" descr="Download myPrivia Free for Android - myPrivia APK Download - STEPrimo.com">
            <a:extLst>
              <a:ext uri="{FF2B5EF4-FFF2-40B4-BE49-F238E27FC236}">
                <a16:creationId xmlns:a16="http://schemas.microsoft.com/office/drawing/2014/main" id="{C233D9E3-CE26-4762-3BF6-B746D9613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221" y="64602"/>
            <a:ext cx="1382113" cy="21717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come a Patient - Rockville, MD &amp; Frederick, MD: Pain Management  Specialists">
            <a:extLst>
              <a:ext uri="{FF2B5EF4-FFF2-40B4-BE49-F238E27FC236}">
                <a16:creationId xmlns:a16="http://schemas.microsoft.com/office/drawing/2014/main" id="{BC0301DC-93E9-5E24-8406-C5DFDDD7A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861" y="64602"/>
            <a:ext cx="2475732" cy="24262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b results on admission. | Download Table">
            <a:extLst>
              <a:ext uri="{FF2B5EF4-FFF2-40B4-BE49-F238E27FC236}">
                <a16:creationId xmlns:a16="http://schemas.microsoft.com/office/drawing/2014/main" id="{25D20E05-65C2-A9C9-D931-965CF0892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0250" y="2763492"/>
            <a:ext cx="3213124" cy="2247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8"/>
          <p:cNvSpPr txBox="1">
            <a:spLocks noGrp="1"/>
          </p:cNvSpPr>
          <p:nvPr>
            <p:ph type="body" idx="1"/>
          </p:nvPr>
        </p:nvSpPr>
        <p:spPr>
          <a:xfrm>
            <a:off x="311700" y="1228675"/>
            <a:ext cx="8520600" cy="33402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sz="2400" dirty="0"/>
              <a:t>Use cases, user stories, notes to set up the wireframes. Such as…</a:t>
            </a:r>
            <a:endParaRPr sz="2400" dirty="0"/>
          </a:p>
          <a:p>
            <a:pPr marL="457200" lvl="0" indent="-342900" algn="l" rtl="0">
              <a:spcBef>
                <a:spcPts val="0"/>
              </a:spcBef>
              <a:spcAft>
                <a:spcPts val="0"/>
              </a:spcAft>
              <a:buSzPts val="1800"/>
              <a:buChar char="➔"/>
            </a:pPr>
            <a:r>
              <a:rPr lang="en" sz="2400" dirty="0"/>
              <a:t>“As an Administrator, I would like to restrict permissions based on role.”</a:t>
            </a:r>
            <a:endParaRPr sz="2400" dirty="0"/>
          </a:p>
          <a:p>
            <a:pPr marL="457200" lvl="0" indent="-342900" algn="l" rtl="0">
              <a:spcBef>
                <a:spcPts val="0"/>
              </a:spcBef>
              <a:spcAft>
                <a:spcPts val="0"/>
              </a:spcAft>
              <a:buSzPts val="1800"/>
              <a:buChar char="➔"/>
            </a:pPr>
            <a:r>
              <a:rPr lang="en" sz="2400" dirty="0"/>
              <a:t>“As a Moderator, I would like to flag and approve comments.”</a:t>
            </a:r>
            <a:endParaRPr sz="2400" dirty="0"/>
          </a:p>
          <a:p>
            <a:pPr marL="457200" lvl="0" indent="-342900" algn="l" rtl="0">
              <a:spcBef>
                <a:spcPts val="0"/>
              </a:spcBef>
              <a:spcAft>
                <a:spcPts val="0"/>
              </a:spcAft>
              <a:buSzPts val="1800"/>
              <a:buChar char="➔"/>
            </a:pPr>
            <a:r>
              <a:rPr lang="en" sz="2400" dirty="0"/>
              <a:t>Executives indicated that being able to see a summary of each segment of data was their #1 priority.</a:t>
            </a:r>
            <a:endParaRPr sz="2400" dirty="0"/>
          </a:p>
          <a:p>
            <a:pPr marL="457200" lvl="0" indent="-342900" algn="l" rtl="0">
              <a:spcBef>
                <a:spcPts val="0"/>
              </a:spcBef>
              <a:spcAft>
                <a:spcPts val="0"/>
              </a:spcAft>
              <a:buSzPts val="1800"/>
              <a:buChar char="➔"/>
            </a:pPr>
            <a:r>
              <a:rPr lang="en" sz="2400" dirty="0"/>
              <a:t>Note: secondary admin workflow not planned for this release.</a:t>
            </a:r>
            <a:endParaRPr sz="2400" dirty="0"/>
          </a:p>
          <a:p>
            <a:pPr marL="0" lvl="0" indent="0" algn="l" rtl="0">
              <a:spcBef>
                <a:spcPts val="1000"/>
              </a:spcBef>
              <a:spcAft>
                <a:spcPts val="1000"/>
              </a:spcAft>
              <a:buNone/>
            </a:pPr>
            <a:endParaRPr dirty="0"/>
          </a:p>
        </p:txBody>
      </p:sp>
      <p:sp>
        <p:nvSpPr>
          <p:cNvPr id="390" name="Google Shape;390;p48"/>
          <p:cNvSpPr txBox="1">
            <a:spLocks noGrp="1"/>
          </p:cNvSpPr>
          <p:nvPr>
            <p:ph type="title"/>
          </p:nvPr>
        </p:nvSpPr>
        <p:spPr>
          <a:xfrm>
            <a:off x="311700" y="292850"/>
            <a:ext cx="8520600" cy="801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000" dirty="0"/>
              <a:t>UX</a:t>
            </a:r>
            <a:endParaRPr sz="3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2802750" y="802500"/>
            <a:ext cx="3538500" cy="3538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What Now ?</a:t>
            </a:r>
            <a:endParaRPr dirty="0"/>
          </a:p>
        </p:txBody>
      </p:sp>
    </p:spTree>
  </p:cSld>
  <p:clrMapOvr>
    <a:masterClrMapping/>
  </p:clrMapOvr>
</p:sld>
</file>

<file path=ppt/theme/theme1.xml><?xml version="1.0" encoding="utf-8"?>
<a:theme xmlns:a="http://schemas.openxmlformats.org/drawingml/2006/main"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905</Words>
  <Application>Microsoft Office PowerPoint</Application>
  <PresentationFormat>On-screen Show (16:9)</PresentationFormat>
  <Paragraphs>110</Paragraphs>
  <Slides>25</Slides>
  <Notes>22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Roboto</vt:lpstr>
      <vt:lpstr>Lato</vt:lpstr>
      <vt:lpstr>Syne SemiBold</vt:lpstr>
      <vt:lpstr>Barlow SemiBold</vt:lpstr>
      <vt:lpstr>Red Hat Display</vt:lpstr>
      <vt:lpstr>Arial</vt:lpstr>
      <vt:lpstr>Archivo Narrow</vt:lpstr>
      <vt:lpstr>Commissioner ExtraBold</vt:lpstr>
      <vt:lpstr>Syne</vt:lpstr>
      <vt:lpstr>Open Sans</vt:lpstr>
      <vt:lpstr>Times New Roman</vt:lpstr>
      <vt:lpstr>Commissioner</vt:lpstr>
      <vt:lpstr>Francois One</vt:lpstr>
      <vt:lpstr>Bebas Neue</vt:lpstr>
      <vt:lpstr>Black Han Sans</vt:lpstr>
      <vt:lpstr>Wind Energy Supplier Pitch Deck by Slidesgo</vt:lpstr>
      <vt:lpstr>1 Million  </vt:lpstr>
      <vt:lpstr>PowerPoint Presentation</vt:lpstr>
      <vt:lpstr> We Have a problem</vt:lpstr>
      <vt:lpstr>PowerPoint Presentation</vt:lpstr>
      <vt:lpstr>Background</vt:lpstr>
      <vt:lpstr>Issues with Existing Health Apps </vt:lpstr>
      <vt:lpstr>What is already on the Market? </vt:lpstr>
      <vt:lpstr>UX</vt:lpstr>
      <vt:lpstr>What Now ?</vt:lpstr>
      <vt:lpstr>Proposed Solutions</vt:lpstr>
      <vt:lpstr>Patient’s Perspective </vt:lpstr>
      <vt:lpstr>Let’s Take A Look</vt:lpstr>
      <vt:lpstr>Security Authentication</vt:lpstr>
      <vt:lpstr>Patient View of Home Page</vt:lpstr>
      <vt:lpstr>Data Standardization</vt:lpstr>
      <vt:lpstr>PowerPoint Presentation</vt:lpstr>
      <vt:lpstr>Healthcare Provider View</vt:lpstr>
      <vt:lpstr>Ensuring the Insurance</vt:lpstr>
      <vt:lpstr>PowerPoint Presentation</vt:lpstr>
      <vt:lpstr>PowerPoint Presentation</vt:lpstr>
      <vt:lpstr>The Cost of Health</vt:lpstr>
      <vt:lpstr>PowerPoint Presentation</vt:lpstr>
      <vt:lpstr>PowerPoint Presentation</vt:lpstr>
      <vt:lpstr>Health Care Provider 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Million  </dc:title>
  <cp:lastModifiedBy>Fatma Fadlelmola</cp:lastModifiedBy>
  <cp:revision>2</cp:revision>
  <dcterms:modified xsi:type="dcterms:W3CDTF">2023-03-04T16:09:14Z</dcterms:modified>
</cp:coreProperties>
</file>